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3"/>
  </p:notesMasterIdLst>
  <p:sldIdLst>
    <p:sldId id="256" r:id="rId2"/>
    <p:sldId id="274" r:id="rId3"/>
    <p:sldId id="306" r:id="rId4"/>
    <p:sldId id="272" r:id="rId5"/>
    <p:sldId id="307" r:id="rId6"/>
    <p:sldId id="259" r:id="rId7"/>
    <p:sldId id="314" r:id="rId8"/>
    <p:sldId id="308" r:id="rId9"/>
    <p:sldId id="260" r:id="rId10"/>
    <p:sldId id="312" r:id="rId11"/>
    <p:sldId id="315" r:id="rId12"/>
    <p:sldId id="322" r:id="rId13"/>
    <p:sldId id="309" r:id="rId14"/>
    <p:sldId id="316" r:id="rId15"/>
    <p:sldId id="263" r:id="rId16"/>
    <p:sldId id="266" r:id="rId17"/>
    <p:sldId id="264" r:id="rId18"/>
    <p:sldId id="265" r:id="rId19"/>
    <p:sldId id="310" r:id="rId20"/>
    <p:sldId id="321" r:id="rId21"/>
    <p:sldId id="319"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898"/>
    <a:srgbClr val="5B9BD5"/>
    <a:srgbClr val="C7D5ED"/>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00" autoAdjust="0"/>
    <p:restoredTop sz="96353" autoAdjust="0"/>
  </p:normalViewPr>
  <p:slideViewPr>
    <p:cSldViewPr snapToGrid="0">
      <p:cViewPr varScale="1">
        <p:scale>
          <a:sx n="114" d="100"/>
          <a:sy n="114" d="100"/>
        </p:scale>
        <p:origin x="618" y="108"/>
      </p:cViewPr>
      <p:guideLst>
        <p:guide orient="horz" pos="2160"/>
        <p:guide pos="3840"/>
      </p:guideLst>
    </p:cSldViewPr>
  </p:slideViewPr>
  <p:notesTextViewPr>
    <p:cViewPr>
      <p:scale>
        <a:sx n="1" d="1"/>
        <a:sy n="1" d="1"/>
      </p:scale>
      <p:origin x="0" y="0"/>
    </p:cViewPr>
  </p:notesTextViewPr>
  <p:notesViewPr>
    <p:cSldViewPr snapToGrid="0">
      <p:cViewPr varScale="1">
        <p:scale>
          <a:sx n="87" d="100"/>
          <a:sy n="87" d="100"/>
        </p:scale>
        <p:origin x="3840"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55F75E-F8D0-406E-84C8-446C7444F352}" type="datetimeFigureOut">
              <a:rPr lang="ko-KR" altLang="en-US" smtClean="0"/>
              <a:t>2019-10-14</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FC2CF3-D289-43D2-8DEA-1391A6D27853}" type="slidenum">
              <a:rPr lang="ko-KR" altLang="en-US" smtClean="0"/>
              <a:t>‹#›</a:t>
            </a:fld>
            <a:endParaRPr lang="ko-KR" altLang="en-US"/>
          </a:p>
        </p:txBody>
      </p:sp>
    </p:spTree>
    <p:extLst>
      <p:ext uri="{BB962C8B-B14F-4D97-AF65-F5344CB8AC3E}">
        <p14:creationId xmlns:p14="http://schemas.microsoft.com/office/powerpoint/2010/main" val="1645935353"/>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96FC2CF3-D289-43D2-8DEA-1391A6D27853}" type="slidenum">
              <a:rPr lang="ko-KR" altLang="en-US" smtClean="0"/>
              <a:t>10</a:t>
            </a:fld>
            <a:endParaRPr lang="ko-KR" altLang="en-US"/>
          </a:p>
        </p:txBody>
      </p:sp>
    </p:spTree>
    <p:extLst>
      <p:ext uri="{BB962C8B-B14F-4D97-AF65-F5344CB8AC3E}">
        <p14:creationId xmlns:p14="http://schemas.microsoft.com/office/powerpoint/2010/main" val="394610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5E0FEBB0-12E2-4577-9B14-145480F18E47}" type="datetimeFigureOut">
              <a:rPr lang="ko-KR" altLang="en-US" smtClean="0"/>
              <a:t>2019-10-14</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B7CFC4E1-F238-47FC-B4DE-E7BE9500A8B7}" type="slidenum">
              <a:rPr lang="ko-KR" altLang="en-US" smtClean="0"/>
              <a:t>‹#›</a:t>
            </a:fld>
            <a:endParaRPr lang="ko-KR" altLang="en-US"/>
          </a:p>
        </p:txBody>
      </p:sp>
    </p:spTree>
    <p:extLst>
      <p:ext uri="{BB962C8B-B14F-4D97-AF65-F5344CB8AC3E}">
        <p14:creationId xmlns:p14="http://schemas.microsoft.com/office/powerpoint/2010/main" val="20324126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5E0FEBB0-12E2-4577-9B14-145480F18E47}" type="datetimeFigureOut">
              <a:rPr lang="ko-KR" altLang="en-US" smtClean="0"/>
              <a:t>2019-10-14</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B7CFC4E1-F238-47FC-B4DE-E7BE9500A8B7}" type="slidenum">
              <a:rPr lang="ko-KR" altLang="en-US" smtClean="0"/>
              <a:t>‹#›</a:t>
            </a:fld>
            <a:endParaRPr lang="ko-KR" altLang="en-US"/>
          </a:p>
        </p:txBody>
      </p:sp>
    </p:spTree>
    <p:extLst>
      <p:ext uri="{BB962C8B-B14F-4D97-AF65-F5344CB8AC3E}">
        <p14:creationId xmlns:p14="http://schemas.microsoft.com/office/powerpoint/2010/main" val="2622345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5E0FEBB0-12E2-4577-9B14-145480F18E47}" type="datetimeFigureOut">
              <a:rPr lang="ko-KR" altLang="en-US" smtClean="0"/>
              <a:t>2019-10-14</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B7CFC4E1-F238-47FC-B4DE-E7BE9500A8B7}" type="slidenum">
              <a:rPr lang="ko-KR" altLang="en-US" smtClean="0"/>
              <a:t>‹#›</a:t>
            </a:fld>
            <a:endParaRPr lang="ko-KR" altLang="en-US"/>
          </a:p>
        </p:txBody>
      </p:sp>
    </p:spTree>
    <p:extLst>
      <p:ext uri="{BB962C8B-B14F-4D97-AF65-F5344CB8AC3E}">
        <p14:creationId xmlns:p14="http://schemas.microsoft.com/office/powerpoint/2010/main" val="2715837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5E0FEBB0-12E2-4577-9B14-145480F18E47}" type="datetimeFigureOut">
              <a:rPr lang="ko-KR" altLang="en-US" smtClean="0"/>
              <a:t>2019-10-14</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B7CFC4E1-F238-47FC-B4DE-E7BE9500A8B7}" type="slidenum">
              <a:rPr lang="ko-KR" altLang="en-US" smtClean="0"/>
              <a:t>‹#›</a:t>
            </a:fld>
            <a:endParaRPr lang="ko-KR" altLang="en-US"/>
          </a:p>
        </p:txBody>
      </p:sp>
    </p:spTree>
    <p:extLst>
      <p:ext uri="{BB962C8B-B14F-4D97-AF65-F5344CB8AC3E}">
        <p14:creationId xmlns:p14="http://schemas.microsoft.com/office/powerpoint/2010/main" val="2098818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5E0FEBB0-12E2-4577-9B14-145480F18E47}" type="datetimeFigureOut">
              <a:rPr lang="ko-KR" altLang="en-US" smtClean="0"/>
              <a:t>2019-10-14</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B7CFC4E1-F238-47FC-B4DE-E7BE9500A8B7}" type="slidenum">
              <a:rPr lang="ko-KR" altLang="en-US" smtClean="0"/>
              <a:t>‹#›</a:t>
            </a:fld>
            <a:endParaRPr lang="ko-KR" altLang="en-US"/>
          </a:p>
        </p:txBody>
      </p:sp>
    </p:spTree>
    <p:extLst>
      <p:ext uri="{BB962C8B-B14F-4D97-AF65-F5344CB8AC3E}">
        <p14:creationId xmlns:p14="http://schemas.microsoft.com/office/powerpoint/2010/main" val="637402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Date Placeholder 4"/>
          <p:cNvSpPr>
            <a:spLocks noGrp="1"/>
          </p:cNvSpPr>
          <p:nvPr>
            <p:ph type="dt" sz="half" idx="10"/>
          </p:nvPr>
        </p:nvSpPr>
        <p:spPr/>
        <p:txBody>
          <a:bodyPr/>
          <a:lstStyle/>
          <a:p>
            <a:fld id="{5E0FEBB0-12E2-4577-9B14-145480F18E47}" type="datetimeFigureOut">
              <a:rPr lang="ko-KR" altLang="en-US" smtClean="0"/>
              <a:t>2019-10-14</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B7CFC4E1-F238-47FC-B4DE-E7BE9500A8B7}" type="slidenum">
              <a:rPr lang="ko-KR" altLang="en-US" smtClean="0"/>
              <a:t>‹#›</a:t>
            </a:fld>
            <a:endParaRPr lang="ko-KR" altLang="en-US"/>
          </a:p>
        </p:txBody>
      </p:sp>
    </p:spTree>
    <p:extLst>
      <p:ext uri="{BB962C8B-B14F-4D97-AF65-F5344CB8AC3E}">
        <p14:creationId xmlns:p14="http://schemas.microsoft.com/office/powerpoint/2010/main" val="561791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7" name="Date Placeholder 6"/>
          <p:cNvSpPr>
            <a:spLocks noGrp="1"/>
          </p:cNvSpPr>
          <p:nvPr>
            <p:ph type="dt" sz="half" idx="10"/>
          </p:nvPr>
        </p:nvSpPr>
        <p:spPr/>
        <p:txBody>
          <a:bodyPr/>
          <a:lstStyle/>
          <a:p>
            <a:fld id="{5E0FEBB0-12E2-4577-9B14-145480F18E47}" type="datetimeFigureOut">
              <a:rPr lang="ko-KR" altLang="en-US" smtClean="0"/>
              <a:t>2019-10-14</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B7CFC4E1-F238-47FC-B4DE-E7BE9500A8B7}" type="slidenum">
              <a:rPr lang="ko-KR" altLang="en-US" smtClean="0"/>
              <a:t>‹#›</a:t>
            </a:fld>
            <a:endParaRPr lang="ko-KR" altLang="en-US"/>
          </a:p>
        </p:txBody>
      </p:sp>
    </p:spTree>
    <p:extLst>
      <p:ext uri="{BB962C8B-B14F-4D97-AF65-F5344CB8AC3E}">
        <p14:creationId xmlns:p14="http://schemas.microsoft.com/office/powerpoint/2010/main" val="2948827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5E0FEBB0-12E2-4577-9B14-145480F18E47}" type="datetimeFigureOut">
              <a:rPr lang="ko-KR" altLang="en-US" smtClean="0"/>
              <a:t>2019-10-14</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B7CFC4E1-F238-47FC-B4DE-E7BE9500A8B7}" type="slidenum">
              <a:rPr lang="ko-KR" altLang="en-US" smtClean="0"/>
              <a:t>‹#›</a:t>
            </a:fld>
            <a:endParaRPr lang="ko-KR" altLang="en-US"/>
          </a:p>
        </p:txBody>
      </p:sp>
    </p:spTree>
    <p:extLst>
      <p:ext uri="{BB962C8B-B14F-4D97-AF65-F5344CB8AC3E}">
        <p14:creationId xmlns:p14="http://schemas.microsoft.com/office/powerpoint/2010/main" val="1973733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0FEBB0-12E2-4577-9B14-145480F18E47}" type="datetimeFigureOut">
              <a:rPr lang="ko-KR" altLang="en-US" smtClean="0"/>
              <a:t>2019-10-14</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B7CFC4E1-F238-47FC-B4DE-E7BE9500A8B7}" type="slidenum">
              <a:rPr lang="ko-KR" altLang="en-US" smtClean="0"/>
              <a:t>‹#›</a:t>
            </a:fld>
            <a:endParaRPr lang="ko-KR" altLang="en-US"/>
          </a:p>
        </p:txBody>
      </p:sp>
    </p:spTree>
    <p:extLst>
      <p:ext uri="{BB962C8B-B14F-4D97-AF65-F5344CB8AC3E}">
        <p14:creationId xmlns:p14="http://schemas.microsoft.com/office/powerpoint/2010/main" val="782296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5E0FEBB0-12E2-4577-9B14-145480F18E47}" type="datetimeFigureOut">
              <a:rPr lang="ko-KR" altLang="en-US" smtClean="0"/>
              <a:t>2019-10-14</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B7CFC4E1-F238-47FC-B4DE-E7BE9500A8B7}" type="slidenum">
              <a:rPr lang="ko-KR" altLang="en-US" smtClean="0"/>
              <a:t>‹#›</a:t>
            </a:fld>
            <a:endParaRPr lang="ko-KR" altLang="en-US"/>
          </a:p>
        </p:txBody>
      </p:sp>
    </p:spTree>
    <p:extLst>
      <p:ext uri="{BB962C8B-B14F-4D97-AF65-F5344CB8AC3E}">
        <p14:creationId xmlns:p14="http://schemas.microsoft.com/office/powerpoint/2010/main" val="625179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5E0FEBB0-12E2-4577-9B14-145480F18E47}" type="datetimeFigureOut">
              <a:rPr lang="ko-KR" altLang="en-US" smtClean="0"/>
              <a:t>2019-10-14</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B7CFC4E1-F238-47FC-B4DE-E7BE9500A8B7}" type="slidenum">
              <a:rPr lang="ko-KR" altLang="en-US" smtClean="0"/>
              <a:t>‹#›</a:t>
            </a:fld>
            <a:endParaRPr lang="ko-KR" altLang="en-US"/>
          </a:p>
        </p:txBody>
      </p:sp>
    </p:spTree>
    <p:extLst>
      <p:ext uri="{BB962C8B-B14F-4D97-AF65-F5344CB8AC3E}">
        <p14:creationId xmlns:p14="http://schemas.microsoft.com/office/powerpoint/2010/main" val="1687016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0FEBB0-12E2-4577-9B14-145480F18E47}" type="datetimeFigureOut">
              <a:rPr lang="ko-KR" altLang="en-US" smtClean="0"/>
              <a:t>2019-10-14</a:t>
            </a:fld>
            <a:endParaRPr lang="ko-KR"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CFC4E1-F238-47FC-B4DE-E7BE9500A8B7}" type="slidenum">
              <a:rPr lang="ko-KR" altLang="en-US" smtClean="0"/>
              <a:t>‹#›</a:t>
            </a:fld>
            <a:endParaRPr lang="ko-KR" altLang="en-US"/>
          </a:p>
        </p:txBody>
      </p:sp>
    </p:spTree>
    <p:extLst>
      <p:ext uri="{BB962C8B-B14F-4D97-AF65-F5344CB8AC3E}">
        <p14:creationId xmlns:p14="http://schemas.microsoft.com/office/powerpoint/2010/main" val="368164369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movie.naver.com/" TargetMode="External"/><Relationship Id="rId3" Type="http://schemas.openxmlformats.org/officeDocument/2006/relationships/image" Target="../media/image7.png"/><Relationship Id="rId7"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hyperlink" Target="http://www.kobis.or.kr/kobis/business/main/main.do" TargetMode="External"/><Relationship Id="rId5" Type="http://schemas.openxmlformats.org/officeDocument/2006/relationships/image" Target="../media/image10.png"/><Relationship Id="rId10" Type="http://schemas.openxmlformats.org/officeDocument/2006/relationships/hyperlink" Target="http://www.maxmovie.com/" TargetMode="External"/><Relationship Id="rId4" Type="http://schemas.openxmlformats.org/officeDocument/2006/relationships/image" Target="../media/image9.png"/><Relationship Id="rId9" Type="http://schemas.openxmlformats.org/officeDocument/2006/relationships/hyperlink" Target="https://jota6.zalba.club/"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9.png"/><Relationship Id="rId4" Type="http://schemas.openxmlformats.org/officeDocument/2006/relationships/image" Target="../media/image14.png"/><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hyperlink" Target="http://localhost/movie?page=1" TargetMode="External"/><Relationship Id="rId3" Type="http://schemas.openxmlformats.org/officeDocument/2006/relationships/image" Target="../media/image7.png"/><Relationship Id="rId7"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png"/><Relationship Id="rId10" Type="http://schemas.openxmlformats.org/officeDocument/2006/relationships/image" Target="../media/image24.png"/><Relationship Id="rId4" Type="http://schemas.openxmlformats.org/officeDocument/2006/relationships/image" Target="../media/image16.png"/><Relationship Id="rId9"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ctrTitle"/>
          </p:nvPr>
        </p:nvSpPr>
        <p:spPr>
          <a:xfrm>
            <a:off x="3602565" y="2791587"/>
            <a:ext cx="4986869" cy="1214437"/>
          </a:xfrm>
        </p:spPr>
        <p:txBody>
          <a:bodyPr>
            <a:noAutofit/>
          </a:bodyPr>
          <a:lstStyle/>
          <a:p>
            <a:r>
              <a:rPr lang="ko-KR" altLang="en-US" sz="4800" b="1" dirty="0">
                <a:solidFill>
                  <a:srgbClr val="006898"/>
                </a:solidFill>
                <a:latin typeface="+mj-ea"/>
              </a:rPr>
              <a:t>빅</a:t>
            </a:r>
            <a:r>
              <a:rPr lang="ko-KR" altLang="en-US" sz="4800" b="1" dirty="0">
                <a:solidFill>
                  <a:sysClr val="windowText" lastClr="000000"/>
                </a:solidFill>
                <a:latin typeface="+mj-ea"/>
              </a:rPr>
              <a:t>데이터 개발자 양성과정</a:t>
            </a:r>
          </a:p>
        </p:txBody>
      </p:sp>
      <p:pic>
        <p:nvPicPr>
          <p:cNvPr id="3" name="그림 2">
            <a:extLst>
              <a:ext uri="{FF2B5EF4-FFF2-40B4-BE49-F238E27FC236}">
                <a16:creationId xmlns:a16="http://schemas.microsoft.com/office/drawing/2014/main" id="{419990D9-61FB-41BA-BA83-95C7C173D33D}"/>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40422" y="1785199"/>
            <a:ext cx="1915639" cy="1128201"/>
          </a:xfrm>
          <a:prstGeom prst="rect">
            <a:avLst/>
          </a:prstGeom>
        </p:spPr>
      </p:pic>
      <p:sp>
        <p:nvSpPr>
          <p:cNvPr id="6" name="직사각형 5">
            <a:extLst>
              <a:ext uri="{FF2B5EF4-FFF2-40B4-BE49-F238E27FC236}">
                <a16:creationId xmlns:a16="http://schemas.microsoft.com/office/drawing/2014/main" id="{D8C54C7C-C3C2-4A22-97E3-4B141ED016BE}"/>
              </a:ext>
            </a:extLst>
          </p:cNvPr>
          <p:cNvSpPr/>
          <p:nvPr/>
        </p:nvSpPr>
        <p:spPr>
          <a:xfrm>
            <a:off x="0" y="0"/>
            <a:ext cx="12192000" cy="453006"/>
          </a:xfrm>
          <a:prstGeom prst="rect">
            <a:avLst/>
          </a:prstGeom>
          <a:solidFill>
            <a:srgbClr val="0068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E9B9311C-DA98-4F03-96E7-857FCEDF10F7}"/>
              </a:ext>
            </a:extLst>
          </p:cNvPr>
          <p:cNvSpPr/>
          <p:nvPr/>
        </p:nvSpPr>
        <p:spPr>
          <a:xfrm>
            <a:off x="0" y="6404994"/>
            <a:ext cx="12192000" cy="453006"/>
          </a:xfrm>
          <a:prstGeom prst="rect">
            <a:avLst/>
          </a:prstGeom>
          <a:solidFill>
            <a:srgbClr val="0068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E83FB322-4E2D-43BD-AA40-E21F9AAAE547}"/>
              </a:ext>
            </a:extLst>
          </p:cNvPr>
          <p:cNvSpPr txBox="1"/>
          <p:nvPr/>
        </p:nvSpPr>
        <p:spPr>
          <a:xfrm>
            <a:off x="3848060" y="4236012"/>
            <a:ext cx="4479111" cy="646331"/>
          </a:xfrm>
          <a:prstGeom prst="rect">
            <a:avLst/>
          </a:prstGeom>
          <a:noFill/>
        </p:spPr>
        <p:txBody>
          <a:bodyPr wrap="none" rtlCol="0">
            <a:spAutoFit/>
          </a:bodyPr>
          <a:lstStyle/>
          <a:p>
            <a:pPr algn="ctr"/>
            <a:r>
              <a:rPr lang="ko-KR" altLang="en-US" dirty="0"/>
              <a:t>영화배우 검색을 통한</a:t>
            </a:r>
            <a:endParaRPr lang="en-US" altLang="ko-KR" dirty="0"/>
          </a:p>
          <a:p>
            <a:pPr algn="ctr"/>
            <a:r>
              <a:rPr lang="en-US" altLang="ko-KR" dirty="0"/>
              <a:t> </a:t>
            </a:r>
            <a:r>
              <a:rPr lang="ko-KR" altLang="en-US" dirty="0" err="1"/>
              <a:t>배우별</a:t>
            </a:r>
            <a:r>
              <a:rPr lang="ko-KR" altLang="en-US" dirty="0"/>
              <a:t> 대표 장르 시각화</a:t>
            </a:r>
            <a:r>
              <a:rPr lang="en-US" altLang="ko-KR" dirty="0"/>
              <a:t> </a:t>
            </a:r>
            <a:r>
              <a:rPr lang="ko-KR" altLang="en-US" dirty="0"/>
              <a:t>및 </a:t>
            </a:r>
            <a:r>
              <a:rPr lang="ko-KR" altLang="en-US" dirty="0" err="1"/>
              <a:t>케미지수</a:t>
            </a:r>
            <a:r>
              <a:rPr lang="ko-KR" altLang="en-US" dirty="0"/>
              <a:t> 예측</a:t>
            </a:r>
            <a:endParaRPr lang="en-US" altLang="ko-KR" dirty="0"/>
          </a:p>
        </p:txBody>
      </p:sp>
      <p:sp>
        <p:nvSpPr>
          <p:cNvPr id="11" name="TextBox 10">
            <a:extLst>
              <a:ext uri="{FF2B5EF4-FFF2-40B4-BE49-F238E27FC236}">
                <a16:creationId xmlns:a16="http://schemas.microsoft.com/office/drawing/2014/main" id="{871A0A83-2095-4D37-9806-DE4D83CEFAEB}"/>
              </a:ext>
            </a:extLst>
          </p:cNvPr>
          <p:cNvSpPr txBox="1"/>
          <p:nvPr/>
        </p:nvSpPr>
        <p:spPr>
          <a:xfrm>
            <a:off x="10519794" y="4259363"/>
            <a:ext cx="1417740" cy="1908215"/>
          </a:xfrm>
          <a:prstGeom prst="rect">
            <a:avLst/>
          </a:prstGeom>
          <a:noFill/>
        </p:spPr>
        <p:txBody>
          <a:bodyPr wrap="square" rtlCol="0">
            <a:spAutoFit/>
          </a:bodyPr>
          <a:lstStyle/>
          <a:p>
            <a:pPr algn="ctr"/>
            <a:r>
              <a:rPr lang="en-US" altLang="ko-KR" sz="2800" b="1" dirty="0">
                <a:latin typeface="+mj-lt"/>
              </a:rPr>
              <a:t>A Movie</a:t>
            </a:r>
          </a:p>
          <a:p>
            <a:pPr algn="ctr"/>
            <a:r>
              <a:rPr lang="ko-KR" altLang="en-US" dirty="0" err="1"/>
              <a:t>강재구</a:t>
            </a:r>
            <a:endParaRPr lang="en-US" altLang="ko-KR" dirty="0"/>
          </a:p>
          <a:p>
            <a:pPr algn="ctr"/>
            <a:r>
              <a:rPr lang="ko-KR" altLang="en-US" dirty="0"/>
              <a:t>김태연</a:t>
            </a:r>
            <a:endParaRPr lang="en-US" altLang="ko-KR" dirty="0"/>
          </a:p>
          <a:p>
            <a:pPr algn="ctr"/>
            <a:r>
              <a:rPr lang="ko-KR" altLang="en-US" dirty="0"/>
              <a:t>박성민</a:t>
            </a:r>
            <a:endParaRPr lang="en-US" altLang="ko-KR" dirty="0"/>
          </a:p>
          <a:p>
            <a:pPr algn="ctr"/>
            <a:r>
              <a:rPr lang="ko-KR" altLang="en-US" dirty="0"/>
              <a:t>우상원</a:t>
            </a:r>
            <a:endParaRPr lang="en-US" altLang="ko-KR" dirty="0"/>
          </a:p>
          <a:p>
            <a:pPr algn="ctr"/>
            <a:r>
              <a:rPr lang="ko-KR" altLang="en-US" dirty="0" err="1"/>
              <a:t>지희진</a:t>
            </a:r>
            <a:endParaRPr lang="en-US" altLang="ko-KR" dirty="0"/>
          </a:p>
        </p:txBody>
      </p:sp>
    </p:spTree>
    <p:extLst>
      <p:ext uri="{BB962C8B-B14F-4D97-AF65-F5344CB8AC3E}">
        <p14:creationId xmlns:p14="http://schemas.microsoft.com/office/powerpoint/2010/main" val="3328801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직선 연결선 5"/>
          <p:cNvCxnSpPr>
            <a:cxnSpLocks/>
          </p:cNvCxnSpPr>
          <p:nvPr/>
        </p:nvCxnSpPr>
        <p:spPr>
          <a:xfrm>
            <a:off x="184558" y="541867"/>
            <a:ext cx="11601974" cy="0"/>
          </a:xfrm>
          <a:prstGeom prst="line">
            <a:avLst/>
          </a:prstGeom>
          <a:ln w="28575">
            <a:solidFill>
              <a:srgbClr val="006898"/>
            </a:solidFill>
          </a:ln>
        </p:spPr>
        <p:style>
          <a:lnRef idx="1">
            <a:schemeClr val="accent4"/>
          </a:lnRef>
          <a:fillRef idx="0">
            <a:schemeClr val="accent4"/>
          </a:fillRef>
          <a:effectRef idx="0">
            <a:schemeClr val="accent4"/>
          </a:effectRef>
          <a:fontRef idx="minor">
            <a:schemeClr val="tx1"/>
          </a:fontRef>
        </p:style>
      </p:cxnSp>
      <p:pic>
        <p:nvPicPr>
          <p:cNvPr id="8" name="그림 7">
            <a:extLst>
              <a:ext uri="{FF2B5EF4-FFF2-40B4-BE49-F238E27FC236}">
                <a16:creationId xmlns:a16="http://schemas.microsoft.com/office/drawing/2014/main" id="{1A017484-8E1A-48B9-B821-96159BA0D08C}"/>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4558" y="41765"/>
            <a:ext cx="807329" cy="475470"/>
          </a:xfrm>
          <a:prstGeom prst="rect">
            <a:avLst/>
          </a:prstGeom>
        </p:spPr>
      </p:pic>
      <p:sp>
        <p:nvSpPr>
          <p:cNvPr id="12" name="타원 11">
            <a:extLst>
              <a:ext uri="{FF2B5EF4-FFF2-40B4-BE49-F238E27FC236}">
                <a16:creationId xmlns:a16="http://schemas.microsoft.com/office/drawing/2014/main" id="{55FB0E2E-1E07-4326-8B83-1870AF70A137}"/>
              </a:ext>
            </a:extLst>
          </p:cNvPr>
          <p:cNvSpPr/>
          <p:nvPr/>
        </p:nvSpPr>
        <p:spPr>
          <a:xfrm>
            <a:off x="299520" y="6458108"/>
            <a:ext cx="384624" cy="37202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타원 12">
            <a:extLst>
              <a:ext uri="{FF2B5EF4-FFF2-40B4-BE49-F238E27FC236}">
                <a16:creationId xmlns:a16="http://schemas.microsoft.com/office/drawing/2014/main" id="{6F782111-110E-41EB-8BA3-F1A43017EEA9}"/>
              </a:ext>
            </a:extLst>
          </p:cNvPr>
          <p:cNvSpPr/>
          <p:nvPr/>
        </p:nvSpPr>
        <p:spPr>
          <a:xfrm>
            <a:off x="604316" y="6471297"/>
            <a:ext cx="357352" cy="345642"/>
          </a:xfrm>
          <a:prstGeom prst="ellipse">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dirty="0"/>
          </a:p>
        </p:txBody>
      </p:sp>
      <p:sp>
        <p:nvSpPr>
          <p:cNvPr id="18" name="Rectangle 4">
            <a:extLst>
              <a:ext uri="{FF2B5EF4-FFF2-40B4-BE49-F238E27FC236}">
                <a16:creationId xmlns:a16="http://schemas.microsoft.com/office/drawing/2014/main" id="{8E7D7B40-E029-44E7-A750-4D1677422BA6}"/>
              </a:ext>
            </a:extLst>
          </p:cNvPr>
          <p:cNvSpPr/>
          <p:nvPr/>
        </p:nvSpPr>
        <p:spPr>
          <a:xfrm>
            <a:off x="2491951" y="6404387"/>
            <a:ext cx="319509" cy="230832"/>
          </a:xfrm>
          <a:prstGeom prst="rect">
            <a:avLst/>
          </a:prstGeom>
        </p:spPr>
        <p:txBody>
          <a:bodyPr wrap="square">
            <a:spAutoFit/>
          </a:bodyPr>
          <a:lstStyle/>
          <a:p>
            <a:pPr algn="ctr"/>
            <a:fld id="{B6CDF4B4-146F-4CD0-B0FE-F3CF0468E44B}" type="slidenum">
              <a:rPr lang="id-ID" sz="900">
                <a:solidFill>
                  <a:schemeClr val="bg1"/>
                </a:solidFill>
                <a:latin typeface="Roboto" panose="02000000000000000000" pitchFamily="2" charset="0"/>
                <a:ea typeface="Roboto" panose="02000000000000000000" pitchFamily="2" charset="0"/>
                <a:cs typeface="Open Sans Light" panose="020B0306030504020204" pitchFamily="34" charset="0"/>
              </a:rPr>
              <a:t>10</a:t>
            </a:fld>
            <a:endParaRPr lang="id-ID" sz="1200" dirty="0">
              <a:solidFill>
                <a:schemeClr val="bg1"/>
              </a:solidFill>
              <a:latin typeface="Roboto" panose="02000000000000000000" pitchFamily="2" charset="0"/>
              <a:ea typeface="Roboto" panose="02000000000000000000" pitchFamily="2" charset="0"/>
              <a:cs typeface="Open Sans Light" panose="020B0306030504020204" pitchFamily="34" charset="0"/>
            </a:endParaRPr>
          </a:p>
        </p:txBody>
      </p:sp>
      <p:cxnSp>
        <p:nvCxnSpPr>
          <p:cNvPr id="21" name="직선 연결선 20">
            <a:extLst>
              <a:ext uri="{FF2B5EF4-FFF2-40B4-BE49-F238E27FC236}">
                <a16:creationId xmlns:a16="http://schemas.microsoft.com/office/drawing/2014/main" id="{074CF639-6307-463B-92E3-0FA63BE7A534}"/>
              </a:ext>
            </a:extLst>
          </p:cNvPr>
          <p:cNvCxnSpPr>
            <a:cxnSpLocks/>
          </p:cNvCxnSpPr>
          <p:nvPr/>
        </p:nvCxnSpPr>
        <p:spPr>
          <a:xfrm>
            <a:off x="238723" y="6425992"/>
            <a:ext cx="11601974" cy="0"/>
          </a:xfrm>
          <a:prstGeom prst="line">
            <a:avLst/>
          </a:prstGeom>
          <a:ln w="28575">
            <a:solidFill>
              <a:srgbClr val="006898"/>
            </a:solidFill>
          </a:ln>
        </p:spPr>
        <p:style>
          <a:lnRef idx="1">
            <a:schemeClr val="accent4"/>
          </a:lnRef>
          <a:fillRef idx="0">
            <a:schemeClr val="accent4"/>
          </a:fillRef>
          <a:effectRef idx="0">
            <a:schemeClr val="accent4"/>
          </a:effectRef>
          <a:fontRef idx="minor">
            <a:schemeClr val="tx1"/>
          </a:fontRef>
        </p:style>
      </p:cxnSp>
      <p:cxnSp>
        <p:nvCxnSpPr>
          <p:cNvPr id="22" name="직선 연결선 21">
            <a:extLst>
              <a:ext uri="{FF2B5EF4-FFF2-40B4-BE49-F238E27FC236}">
                <a16:creationId xmlns:a16="http://schemas.microsoft.com/office/drawing/2014/main" id="{ABB85770-1A8C-4061-BCF8-676AF0CAEFFF}"/>
              </a:ext>
            </a:extLst>
          </p:cNvPr>
          <p:cNvCxnSpPr>
            <a:cxnSpLocks/>
            <a:endCxn id="23" idx="1"/>
          </p:cNvCxnSpPr>
          <p:nvPr/>
        </p:nvCxnSpPr>
        <p:spPr>
          <a:xfrm flipV="1">
            <a:off x="1082566" y="6635219"/>
            <a:ext cx="9114571" cy="890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A9F7150-7346-4F7A-BAF5-7C7155B41091}"/>
              </a:ext>
            </a:extLst>
          </p:cNvPr>
          <p:cNvSpPr txBox="1"/>
          <p:nvPr/>
        </p:nvSpPr>
        <p:spPr>
          <a:xfrm>
            <a:off x="10197137" y="6496719"/>
            <a:ext cx="2388224" cy="276999"/>
          </a:xfrm>
          <a:prstGeom prst="rect">
            <a:avLst/>
          </a:prstGeom>
          <a:noFill/>
        </p:spPr>
        <p:txBody>
          <a:bodyPr wrap="square" rtlCol="0">
            <a:spAutoFit/>
          </a:bodyPr>
          <a:lstStyle/>
          <a:p>
            <a:r>
              <a:rPr lang="en-US" altLang="ko-KR" sz="1200" dirty="0">
                <a:solidFill>
                  <a:schemeClr val="bg1">
                    <a:lumMod val="50000"/>
                  </a:schemeClr>
                </a:solidFill>
              </a:rPr>
              <a:t>KOSA</a:t>
            </a:r>
            <a:r>
              <a:rPr lang="ko-KR" altLang="en-US" sz="1200" dirty="0">
                <a:solidFill>
                  <a:schemeClr val="bg1">
                    <a:lumMod val="50000"/>
                  </a:schemeClr>
                </a:solidFill>
              </a:rPr>
              <a:t> </a:t>
            </a:r>
            <a:r>
              <a:rPr lang="en-US" altLang="ko-KR" sz="1200" dirty="0">
                <a:solidFill>
                  <a:schemeClr val="bg1">
                    <a:lumMod val="50000"/>
                  </a:schemeClr>
                </a:solidFill>
              </a:rPr>
              <a:t>MID-PRJ Group2</a:t>
            </a:r>
            <a:endParaRPr lang="ko-KR" altLang="en-US" sz="1200" dirty="0">
              <a:solidFill>
                <a:schemeClr val="bg1">
                  <a:lumMod val="50000"/>
                </a:schemeClr>
              </a:solidFill>
            </a:endParaRPr>
          </a:p>
        </p:txBody>
      </p:sp>
      <p:sp>
        <p:nvSpPr>
          <p:cNvPr id="14" name="TextBox 13">
            <a:extLst>
              <a:ext uri="{FF2B5EF4-FFF2-40B4-BE49-F238E27FC236}">
                <a16:creationId xmlns:a16="http://schemas.microsoft.com/office/drawing/2014/main" id="{4625FC3B-9628-4107-9C3F-1BE5ACF75908}"/>
              </a:ext>
            </a:extLst>
          </p:cNvPr>
          <p:cNvSpPr txBox="1"/>
          <p:nvPr/>
        </p:nvSpPr>
        <p:spPr>
          <a:xfrm>
            <a:off x="5376333" y="79445"/>
            <a:ext cx="6410199" cy="769441"/>
          </a:xfrm>
          <a:prstGeom prst="rect">
            <a:avLst/>
          </a:prstGeom>
          <a:noFill/>
        </p:spPr>
        <p:txBody>
          <a:bodyPr wrap="square" rtlCol="0">
            <a:spAutoFit/>
          </a:bodyPr>
          <a:lstStyle/>
          <a:p>
            <a:pPr algn="r"/>
            <a:r>
              <a:rPr lang="ko-KR" altLang="en-US" sz="2000" dirty="0">
                <a:solidFill>
                  <a:schemeClr val="tx1">
                    <a:lumMod val="50000"/>
                    <a:lumOff val="50000"/>
                  </a:schemeClr>
                </a:solidFill>
              </a:rPr>
              <a:t>조원소개  </a:t>
            </a:r>
            <a:r>
              <a:rPr lang="en-US" altLang="ko-KR" sz="2000" dirty="0">
                <a:solidFill>
                  <a:schemeClr val="tx1">
                    <a:lumMod val="50000"/>
                    <a:lumOff val="50000"/>
                  </a:schemeClr>
                </a:solidFill>
              </a:rPr>
              <a:t>/  </a:t>
            </a:r>
            <a:r>
              <a:rPr lang="ko-KR" altLang="en-US" sz="2000" dirty="0">
                <a:solidFill>
                  <a:schemeClr val="tx1">
                    <a:lumMod val="50000"/>
                    <a:lumOff val="50000"/>
                  </a:schemeClr>
                </a:solidFill>
              </a:rPr>
              <a:t>주제선정  </a:t>
            </a:r>
            <a:r>
              <a:rPr lang="en-US" altLang="ko-KR" sz="2000" dirty="0">
                <a:solidFill>
                  <a:schemeClr val="tx1">
                    <a:lumMod val="50000"/>
                    <a:lumOff val="50000"/>
                  </a:schemeClr>
                </a:solidFill>
              </a:rPr>
              <a:t>/  </a:t>
            </a:r>
            <a:r>
              <a:rPr lang="ko-KR" altLang="en-US" sz="2000" b="1" dirty="0">
                <a:solidFill>
                  <a:srgbClr val="006898"/>
                </a:solidFill>
              </a:rPr>
              <a:t>적용기술</a:t>
            </a:r>
            <a:r>
              <a:rPr lang="ko-KR" altLang="en-US" sz="2000" dirty="0">
                <a:solidFill>
                  <a:schemeClr val="tx1">
                    <a:lumMod val="50000"/>
                    <a:lumOff val="50000"/>
                  </a:schemeClr>
                </a:solidFill>
              </a:rPr>
              <a:t>  </a:t>
            </a:r>
            <a:r>
              <a:rPr lang="en-US" altLang="ko-KR" sz="2000" dirty="0">
                <a:solidFill>
                  <a:schemeClr val="tx1">
                    <a:lumMod val="50000"/>
                    <a:lumOff val="50000"/>
                  </a:schemeClr>
                </a:solidFill>
              </a:rPr>
              <a:t>/  </a:t>
            </a:r>
            <a:r>
              <a:rPr lang="ko-KR" altLang="en-US" sz="2000" dirty="0">
                <a:solidFill>
                  <a:schemeClr val="bg2">
                    <a:lumMod val="50000"/>
                  </a:schemeClr>
                </a:solidFill>
              </a:rPr>
              <a:t>시연</a:t>
            </a:r>
            <a:r>
              <a:rPr lang="ko-KR" altLang="en-US" sz="2000" b="1" dirty="0">
                <a:solidFill>
                  <a:schemeClr val="accent4"/>
                </a:solidFill>
              </a:rPr>
              <a:t> </a:t>
            </a:r>
            <a:r>
              <a:rPr lang="en-US" altLang="ko-KR" sz="2000" dirty="0">
                <a:solidFill>
                  <a:schemeClr val="tx1">
                    <a:lumMod val="50000"/>
                    <a:lumOff val="50000"/>
                  </a:schemeClr>
                </a:solidFill>
              </a:rPr>
              <a:t>/ </a:t>
            </a:r>
            <a:r>
              <a:rPr lang="en-US" altLang="ko-KR" sz="2400" dirty="0">
                <a:solidFill>
                  <a:schemeClr val="bg2">
                    <a:lumMod val="50000"/>
                  </a:schemeClr>
                </a:solidFill>
                <a:latin typeface="Calibri (본문)"/>
              </a:rPr>
              <a:t>AS-IS,TO-BE</a:t>
            </a:r>
            <a:endParaRPr lang="en-US" altLang="id-ID" sz="2400" dirty="0">
              <a:solidFill>
                <a:schemeClr val="bg2">
                  <a:lumMod val="50000"/>
                </a:schemeClr>
              </a:solidFill>
              <a:latin typeface="Calibri (본문)"/>
              <a:ea typeface="Roboto" panose="02000000000000000000" pitchFamily="2" charset="0"/>
            </a:endParaRPr>
          </a:p>
          <a:p>
            <a:pPr algn="r"/>
            <a:endParaRPr lang="ko-KR" altLang="en-US" sz="2000" b="1" dirty="0">
              <a:solidFill>
                <a:schemeClr val="accent4"/>
              </a:solidFill>
            </a:endParaRPr>
          </a:p>
        </p:txBody>
      </p:sp>
      <p:sp>
        <p:nvSpPr>
          <p:cNvPr id="17" name="TextBox 16">
            <a:extLst>
              <a:ext uri="{FF2B5EF4-FFF2-40B4-BE49-F238E27FC236}">
                <a16:creationId xmlns:a16="http://schemas.microsoft.com/office/drawing/2014/main" id="{463B36C1-2985-4641-82FD-502B31122817}"/>
              </a:ext>
            </a:extLst>
          </p:cNvPr>
          <p:cNvSpPr txBox="1"/>
          <p:nvPr/>
        </p:nvSpPr>
        <p:spPr>
          <a:xfrm>
            <a:off x="592605" y="6472009"/>
            <a:ext cx="546100" cy="369332"/>
          </a:xfrm>
          <a:prstGeom prst="rect">
            <a:avLst/>
          </a:prstGeom>
          <a:noFill/>
        </p:spPr>
        <p:txBody>
          <a:bodyPr wrap="square" rtlCol="0">
            <a:spAutoFit/>
          </a:bodyPr>
          <a:lstStyle/>
          <a:p>
            <a:r>
              <a:rPr lang="en-US" altLang="ko-KR" dirty="0">
                <a:solidFill>
                  <a:schemeClr val="bg1"/>
                </a:solidFill>
              </a:rPr>
              <a:t>10</a:t>
            </a:r>
            <a:endParaRPr lang="ko-KR" altLang="en-US" dirty="0">
              <a:solidFill>
                <a:schemeClr val="bg1"/>
              </a:solidFill>
            </a:endParaRPr>
          </a:p>
        </p:txBody>
      </p:sp>
      <p:pic>
        <p:nvPicPr>
          <p:cNvPr id="4" name="그림 3">
            <a:extLst>
              <a:ext uri="{FF2B5EF4-FFF2-40B4-BE49-F238E27FC236}">
                <a16:creationId xmlns:a16="http://schemas.microsoft.com/office/drawing/2014/main" id="{9AE080A4-7BBD-496F-AA54-F5844AFF1049}"/>
              </a:ext>
            </a:extLst>
          </p:cNvPr>
          <p:cNvPicPr>
            <a:picLocks noChangeAspect="1"/>
          </p:cNvPicPr>
          <p:nvPr/>
        </p:nvPicPr>
        <p:blipFill>
          <a:blip r:embed="rId4"/>
          <a:stretch>
            <a:fillRect/>
          </a:stretch>
        </p:blipFill>
        <p:spPr>
          <a:xfrm>
            <a:off x="1453163" y="2249875"/>
            <a:ext cx="1426710" cy="1253870"/>
          </a:xfrm>
          <a:prstGeom prst="rect">
            <a:avLst/>
          </a:prstGeom>
        </p:spPr>
      </p:pic>
      <p:pic>
        <p:nvPicPr>
          <p:cNvPr id="5" name="그림 4">
            <a:extLst>
              <a:ext uri="{FF2B5EF4-FFF2-40B4-BE49-F238E27FC236}">
                <a16:creationId xmlns:a16="http://schemas.microsoft.com/office/drawing/2014/main" id="{9A6DDB4B-0D25-444B-B069-67A646BB5985}"/>
              </a:ext>
            </a:extLst>
          </p:cNvPr>
          <p:cNvPicPr>
            <a:picLocks noChangeAspect="1"/>
          </p:cNvPicPr>
          <p:nvPr/>
        </p:nvPicPr>
        <p:blipFill>
          <a:blip r:embed="rId5"/>
          <a:stretch>
            <a:fillRect/>
          </a:stretch>
        </p:blipFill>
        <p:spPr>
          <a:xfrm>
            <a:off x="3322319" y="2260578"/>
            <a:ext cx="1444368" cy="1285915"/>
          </a:xfrm>
          <a:prstGeom prst="rect">
            <a:avLst/>
          </a:prstGeom>
        </p:spPr>
      </p:pic>
      <p:pic>
        <p:nvPicPr>
          <p:cNvPr id="11" name="그림 10">
            <a:extLst>
              <a:ext uri="{FF2B5EF4-FFF2-40B4-BE49-F238E27FC236}">
                <a16:creationId xmlns:a16="http://schemas.microsoft.com/office/drawing/2014/main" id="{D9A26826-40F3-484C-86A9-9BAF1B9C04B2}"/>
              </a:ext>
            </a:extLst>
          </p:cNvPr>
          <p:cNvPicPr>
            <a:picLocks noChangeAspect="1"/>
          </p:cNvPicPr>
          <p:nvPr/>
        </p:nvPicPr>
        <p:blipFill>
          <a:blip r:embed="rId6"/>
          <a:stretch>
            <a:fillRect/>
          </a:stretch>
        </p:blipFill>
        <p:spPr>
          <a:xfrm>
            <a:off x="1393073" y="3756914"/>
            <a:ext cx="1486799" cy="1307371"/>
          </a:xfrm>
          <a:prstGeom prst="rect">
            <a:avLst/>
          </a:prstGeom>
        </p:spPr>
      </p:pic>
      <p:pic>
        <p:nvPicPr>
          <p:cNvPr id="29" name="그림 28">
            <a:extLst>
              <a:ext uri="{FF2B5EF4-FFF2-40B4-BE49-F238E27FC236}">
                <a16:creationId xmlns:a16="http://schemas.microsoft.com/office/drawing/2014/main" id="{D3085AA0-273D-422A-9B9E-C3C76C9A1CA0}"/>
              </a:ext>
            </a:extLst>
          </p:cNvPr>
          <p:cNvPicPr>
            <a:picLocks noChangeAspect="1"/>
          </p:cNvPicPr>
          <p:nvPr/>
        </p:nvPicPr>
        <p:blipFill>
          <a:blip r:embed="rId7"/>
          <a:stretch>
            <a:fillRect/>
          </a:stretch>
        </p:blipFill>
        <p:spPr>
          <a:xfrm>
            <a:off x="3301102" y="3755855"/>
            <a:ext cx="1486799" cy="1331808"/>
          </a:xfrm>
          <a:prstGeom prst="rect">
            <a:avLst/>
          </a:prstGeom>
        </p:spPr>
      </p:pic>
      <p:grpSp>
        <p:nvGrpSpPr>
          <p:cNvPr id="36" name="그룹 35">
            <a:extLst>
              <a:ext uri="{FF2B5EF4-FFF2-40B4-BE49-F238E27FC236}">
                <a16:creationId xmlns:a16="http://schemas.microsoft.com/office/drawing/2014/main" id="{C1D446BA-D342-4104-BF14-2170153ABC82}"/>
              </a:ext>
            </a:extLst>
          </p:cNvPr>
          <p:cNvGrpSpPr/>
          <p:nvPr/>
        </p:nvGrpSpPr>
        <p:grpSpPr>
          <a:xfrm>
            <a:off x="5373151" y="2198765"/>
            <a:ext cx="6717249" cy="2885416"/>
            <a:chOff x="5627151" y="2236865"/>
            <a:chExt cx="6717249" cy="2885416"/>
          </a:xfrm>
        </p:grpSpPr>
        <p:grpSp>
          <p:nvGrpSpPr>
            <p:cNvPr id="35" name="그룹 34">
              <a:extLst>
                <a:ext uri="{FF2B5EF4-FFF2-40B4-BE49-F238E27FC236}">
                  <a16:creationId xmlns:a16="http://schemas.microsoft.com/office/drawing/2014/main" id="{2630917B-ADD0-44C0-AC06-FB71C58FB1D9}"/>
                </a:ext>
              </a:extLst>
            </p:cNvPr>
            <p:cNvGrpSpPr/>
            <p:nvPr/>
          </p:nvGrpSpPr>
          <p:grpSpPr>
            <a:xfrm>
              <a:off x="5627151" y="2236865"/>
              <a:ext cx="4971190" cy="2885416"/>
              <a:chOff x="4947510" y="2031038"/>
              <a:chExt cx="4971190" cy="2885416"/>
            </a:xfrm>
          </p:grpSpPr>
          <p:sp>
            <p:nvSpPr>
              <p:cNvPr id="30" name="TextBox 29">
                <a:extLst>
                  <a:ext uri="{FF2B5EF4-FFF2-40B4-BE49-F238E27FC236}">
                    <a16:creationId xmlns:a16="http://schemas.microsoft.com/office/drawing/2014/main" id="{1EBC115D-59AF-4213-9CE8-CA4567BD07DF}"/>
                  </a:ext>
                </a:extLst>
              </p:cNvPr>
              <p:cNvSpPr txBox="1"/>
              <p:nvPr/>
            </p:nvSpPr>
            <p:spPr>
              <a:xfrm>
                <a:off x="4965700" y="2031038"/>
                <a:ext cx="4953000" cy="456087"/>
              </a:xfrm>
              <a:prstGeom prst="rect">
                <a:avLst/>
              </a:prstGeom>
              <a:noFill/>
            </p:spPr>
            <p:txBody>
              <a:bodyPr wrap="square" rtlCol="0">
                <a:spAutoFit/>
              </a:bodyPr>
              <a:lstStyle/>
              <a:p>
                <a:pPr marL="285750" indent="-285750">
                  <a:lnSpc>
                    <a:spcPct val="150000"/>
                  </a:lnSpc>
                  <a:buFont typeface="Wingdings" panose="05000000000000000000" pitchFamily="2" charset="2"/>
                  <a:buChar char="§"/>
                  <a:defRPr/>
                </a:pPr>
                <a:r>
                  <a:rPr lang="ko-KR" altLang="ko-KR" dirty="0">
                    <a:latin typeface="Roboto" panose="02000000000000000000"/>
                  </a:rPr>
                  <a:t>네이버</a:t>
                </a:r>
                <a:r>
                  <a:rPr lang="en-US" altLang="ko-KR" dirty="0">
                    <a:latin typeface="Roboto" panose="02000000000000000000"/>
                  </a:rPr>
                  <a:t>&gt;&gt;</a:t>
                </a:r>
                <a:r>
                  <a:rPr lang="en-US" altLang="ko-KR" u="sng" dirty="0">
                    <a:latin typeface="Roboto" panose="02000000000000000000"/>
                    <a:hlinkClick r:id="rId8"/>
                  </a:rPr>
                  <a:t>https://movie.naver.com</a:t>
                </a:r>
                <a:endParaRPr lang="en-US" altLang="ko-KR" dirty="0">
                  <a:latin typeface="Roboto" panose="02000000000000000000"/>
                </a:endParaRPr>
              </a:p>
            </p:txBody>
          </p:sp>
          <p:sp>
            <p:nvSpPr>
              <p:cNvPr id="32" name="TextBox 31">
                <a:extLst>
                  <a:ext uri="{FF2B5EF4-FFF2-40B4-BE49-F238E27FC236}">
                    <a16:creationId xmlns:a16="http://schemas.microsoft.com/office/drawing/2014/main" id="{1A0E4F85-F2AD-4D13-87AD-797330D796FB}"/>
                  </a:ext>
                </a:extLst>
              </p:cNvPr>
              <p:cNvSpPr txBox="1"/>
              <p:nvPr/>
            </p:nvSpPr>
            <p:spPr>
              <a:xfrm>
                <a:off x="4947510" y="4460367"/>
                <a:ext cx="4953000" cy="456087"/>
              </a:xfrm>
              <a:prstGeom prst="rect">
                <a:avLst/>
              </a:prstGeom>
              <a:noFill/>
            </p:spPr>
            <p:txBody>
              <a:bodyPr wrap="square" rtlCol="0">
                <a:spAutoFit/>
              </a:bodyPr>
              <a:lstStyle/>
              <a:p>
                <a:pPr marL="285750" indent="-285750">
                  <a:lnSpc>
                    <a:spcPct val="150000"/>
                  </a:lnSpc>
                  <a:buFont typeface="Wingdings" panose="05000000000000000000" pitchFamily="2" charset="2"/>
                  <a:buChar char="§"/>
                  <a:defRPr/>
                </a:pPr>
                <a:r>
                  <a:rPr lang="ko-KR" altLang="ko-KR" dirty="0">
                    <a:latin typeface="Roboto" panose="02000000000000000000"/>
                  </a:rPr>
                  <a:t>영화조타</a:t>
                </a:r>
                <a:r>
                  <a:rPr lang="en-US" altLang="ko-KR" dirty="0">
                    <a:latin typeface="Roboto" panose="02000000000000000000"/>
                  </a:rPr>
                  <a:t>&gt;&gt;</a:t>
                </a:r>
                <a:r>
                  <a:rPr lang="en-US" altLang="ko-KR" u="sng" dirty="0">
                    <a:latin typeface="Roboto" panose="02000000000000000000"/>
                    <a:hlinkClick r:id="rId9"/>
                  </a:rPr>
                  <a:t>https://jota6.zalba.club/</a:t>
                </a:r>
                <a:endParaRPr lang="ko-KR" altLang="ko-KR" dirty="0">
                  <a:latin typeface="Roboto" panose="02000000000000000000"/>
                </a:endParaRPr>
              </a:p>
            </p:txBody>
          </p:sp>
          <p:sp>
            <p:nvSpPr>
              <p:cNvPr id="33" name="TextBox 32">
                <a:extLst>
                  <a:ext uri="{FF2B5EF4-FFF2-40B4-BE49-F238E27FC236}">
                    <a16:creationId xmlns:a16="http://schemas.microsoft.com/office/drawing/2014/main" id="{D10705D6-3D8C-483E-869F-BAA831644111}"/>
                  </a:ext>
                </a:extLst>
              </p:cNvPr>
              <p:cNvSpPr txBox="1"/>
              <p:nvPr/>
            </p:nvSpPr>
            <p:spPr>
              <a:xfrm>
                <a:off x="4947510" y="2853039"/>
                <a:ext cx="4953000" cy="456087"/>
              </a:xfrm>
              <a:prstGeom prst="rect">
                <a:avLst/>
              </a:prstGeom>
              <a:noFill/>
            </p:spPr>
            <p:txBody>
              <a:bodyPr wrap="square" rtlCol="0">
                <a:spAutoFit/>
              </a:bodyPr>
              <a:lstStyle/>
              <a:p>
                <a:pPr marL="285750" indent="-285750" latinLnBrk="1">
                  <a:lnSpc>
                    <a:spcPct val="150000"/>
                  </a:lnSpc>
                  <a:buFont typeface="Wingdings" panose="05000000000000000000" pitchFamily="2" charset="2"/>
                  <a:buChar char="§"/>
                </a:pPr>
                <a:r>
                  <a:rPr lang="ko-KR" altLang="ko-KR" dirty="0" err="1">
                    <a:latin typeface="Roboto" panose="02000000000000000000"/>
                  </a:rPr>
                  <a:t>맥스무비</a:t>
                </a:r>
                <a:r>
                  <a:rPr lang="en-US" altLang="ko-KR" dirty="0">
                    <a:latin typeface="Roboto" panose="02000000000000000000"/>
                  </a:rPr>
                  <a:t>&gt;&gt;</a:t>
                </a:r>
                <a:r>
                  <a:rPr lang="en-US" altLang="ko-KR" u="sng" dirty="0">
                    <a:latin typeface="Roboto" panose="02000000000000000000"/>
                    <a:hlinkClick r:id="rId10"/>
                  </a:rPr>
                  <a:t>http://www.maxmovie.com/</a:t>
                </a:r>
                <a:endParaRPr lang="ko-KR" altLang="ko-KR" dirty="0">
                  <a:latin typeface="Roboto" panose="02000000000000000000"/>
                </a:endParaRPr>
              </a:p>
            </p:txBody>
          </p:sp>
        </p:grpSp>
        <p:sp>
          <p:nvSpPr>
            <p:cNvPr id="37" name="TextBox 36">
              <a:extLst>
                <a:ext uri="{FF2B5EF4-FFF2-40B4-BE49-F238E27FC236}">
                  <a16:creationId xmlns:a16="http://schemas.microsoft.com/office/drawing/2014/main" id="{2B9918DA-DAB6-470C-992F-B1D4BA6F2B50}"/>
                </a:ext>
              </a:extLst>
            </p:cNvPr>
            <p:cNvSpPr txBox="1"/>
            <p:nvPr/>
          </p:nvSpPr>
          <p:spPr>
            <a:xfrm>
              <a:off x="5627151" y="3942599"/>
              <a:ext cx="6717249" cy="369332"/>
            </a:xfrm>
            <a:prstGeom prst="rect">
              <a:avLst/>
            </a:prstGeom>
            <a:noFill/>
          </p:spPr>
          <p:txBody>
            <a:bodyPr wrap="square" rtlCol="0">
              <a:spAutoFit/>
            </a:bodyPr>
            <a:lstStyle/>
            <a:p>
              <a:pPr marL="285750" indent="-285750">
                <a:buFont typeface="Wingdings" panose="05000000000000000000" pitchFamily="2" charset="2"/>
                <a:buChar char="§"/>
              </a:pPr>
              <a:r>
                <a:rPr lang="ko-KR" altLang="en-US" dirty="0" err="1">
                  <a:latin typeface="Roboto" panose="02000000000000000000"/>
                </a:rPr>
                <a:t>코비스</a:t>
              </a:r>
              <a:r>
                <a:rPr lang="en-US" altLang="ko-KR" dirty="0">
                  <a:latin typeface="Roboto" panose="02000000000000000000"/>
                </a:rPr>
                <a:t>&gt;&gt;</a:t>
              </a:r>
              <a:r>
                <a:rPr lang="en-US" altLang="ko-KR" dirty="0">
                  <a:hlinkClick r:id="rId11"/>
                </a:rPr>
                <a:t>http://www.kobis.or.kr/kobis/business/main/main.do</a:t>
              </a:r>
              <a:endParaRPr lang="ko-KR" altLang="ko-KR" dirty="0">
                <a:latin typeface="Roboto" panose="02000000000000000000"/>
              </a:endParaRPr>
            </a:p>
          </p:txBody>
        </p:sp>
      </p:grpSp>
      <p:sp>
        <p:nvSpPr>
          <p:cNvPr id="24" name="제목 1">
            <a:extLst>
              <a:ext uri="{FF2B5EF4-FFF2-40B4-BE49-F238E27FC236}">
                <a16:creationId xmlns:a16="http://schemas.microsoft.com/office/drawing/2014/main" id="{BBE3A5B2-F54D-4974-8B98-B6A23AB19414}"/>
              </a:ext>
            </a:extLst>
          </p:cNvPr>
          <p:cNvSpPr txBox="1">
            <a:spLocks/>
          </p:cNvSpPr>
          <p:nvPr/>
        </p:nvSpPr>
        <p:spPr>
          <a:xfrm>
            <a:off x="1082566" y="587480"/>
            <a:ext cx="3520016" cy="26140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000" b="1" dirty="0">
                <a:solidFill>
                  <a:srgbClr val="006898"/>
                </a:solidFill>
                <a:latin typeface="+mj-ea"/>
              </a:rPr>
              <a:t>Crawling Source Site</a:t>
            </a:r>
            <a:endParaRPr lang="ko-KR" altLang="en-US" sz="2000" b="1" dirty="0">
              <a:solidFill>
                <a:srgbClr val="006898"/>
              </a:solidFill>
              <a:latin typeface="+mj-ea"/>
            </a:endParaRPr>
          </a:p>
        </p:txBody>
      </p:sp>
    </p:spTree>
    <p:extLst>
      <p:ext uri="{BB962C8B-B14F-4D97-AF65-F5344CB8AC3E}">
        <p14:creationId xmlns:p14="http://schemas.microsoft.com/office/powerpoint/2010/main" val="1217549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제목 1"/>
          <p:cNvSpPr>
            <a:spLocks noGrp="1"/>
          </p:cNvSpPr>
          <p:nvPr>
            <p:ph type="title"/>
          </p:nvPr>
        </p:nvSpPr>
        <p:spPr>
          <a:xfrm>
            <a:off x="115965" y="698699"/>
            <a:ext cx="1840732" cy="261406"/>
          </a:xfrm>
        </p:spPr>
        <p:txBody>
          <a:bodyPr>
            <a:noAutofit/>
          </a:bodyPr>
          <a:lstStyle/>
          <a:p>
            <a:r>
              <a:rPr lang="ko-KR" altLang="en-US" sz="2000" b="1" dirty="0">
                <a:solidFill>
                  <a:srgbClr val="006898"/>
                </a:solidFill>
              </a:rPr>
              <a:t>시스템 구성도</a:t>
            </a:r>
          </a:p>
        </p:txBody>
      </p:sp>
      <p:cxnSp>
        <p:nvCxnSpPr>
          <p:cNvPr id="6" name="직선 연결선 5"/>
          <p:cNvCxnSpPr>
            <a:cxnSpLocks/>
          </p:cNvCxnSpPr>
          <p:nvPr/>
        </p:nvCxnSpPr>
        <p:spPr>
          <a:xfrm>
            <a:off x="184558" y="541867"/>
            <a:ext cx="11601974" cy="0"/>
          </a:xfrm>
          <a:prstGeom prst="line">
            <a:avLst/>
          </a:prstGeom>
          <a:ln w="28575">
            <a:solidFill>
              <a:srgbClr val="006898"/>
            </a:solidFill>
          </a:ln>
        </p:spPr>
        <p:style>
          <a:lnRef idx="1">
            <a:schemeClr val="accent4"/>
          </a:lnRef>
          <a:fillRef idx="0">
            <a:schemeClr val="accent4"/>
          </a:fillRef>
          <a:effectRef idx="0">
            <a:schemeClr val="accent4"/>
          </a:effectRef>
          <a:fontRef idx="minor">
            <a:schemeClr val="tx1"/>
          </a:fontRef>
        </p:style>
      </p:cxnSp>
      <p:pic>
        <p:nvPicPr>
          <p:cNvPr id="8" name="그림 7">
            <a:extLst>
              <a:ext uri="{FF2B5EF4-FFF2-40B4-BE49-F238E27FC236}">
                <a16:creationId xmlns:a16="http://schemas.microsoft.com/office/drawing/2014/main" id="{1A017484-8E1A-48B9-B821-96159BA0D08C}"/>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4558" y="41765"/>
            <a:ext cx="807329" cy="475470"/>
          </a:xfrm>
          <a:prstGeom prst="rect">
            <a:avLst/>
          </a:prstGeom>
        </p:spPr>
      </p:pic>
      <p:sp>
        <p:nvSpPr>
          <p:cNvPr id="12" name="타원 11">
            <a:extLst>
              <a:ext uri="{FF2B5EF4-FFF2-40B4-BE49-F238E27FC236}">
                <a16:creationId xmlns:a16="http://schemas.microsoft.com/office/drawing/2014/main" id="{55FB0E2E-1E07-4326-8B83-1870AF70A137}"/>
              </a:ext>
            </a:extLst>
          </p:cNvPr>
          <p:cNvSpPr/>
          <p:nvPr/>
        </p:nvSpPr>
        <p:spPr>
          <a:xfrm>
            <a:off x="299520" y="6458108"/>
            <a:ext cx="384624" cy="37202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타원 12">
            <a:extLst>
              <a:ext uri="{FF2B5EF4-FFF2-40B4-BE49-F238E27FC236}">
                <a16:creationId xmlns:a16="http://schemas.microsoft.com/office/drawing/2014/main" id="{6F782111-110E-41EB-8BA3-F1A43017EEA9}"/>
              </a:ext>
            </a:extLst>
          </p:cNvPr>
          <p:cNvSpPr/>
          <p:nvPr/>
        </p:nvSpPr>
        <p:spPr>
          <a:xfrm>
            <a:off x="604316" y="6471297"/>
            <a:ext cx="357352" cy="345642"/>
          </a:xfrm>
          <a:prstGeom prst="ellipse">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dirty="0"/>
          </a:p>
        </p:txBody>
      </p:sp>
      <p:sp>
        <p:nvSpPr>
          <p:cNvPr id="18" name="Rectangle 4">
            <a:extLst>
              <a:ext uri="{FF2B5EF4-FFF2-40B4-BE49-F238E27FC236}">
                <a16:creationId xmlns:a16="http://schemas.microsoft.com/office/drawing/2014/main" id="{8E7D7B40-E029-44E7-A750-4D1677422BA6}"/>
              </a:ext>
            </a:extLst>
          </p:cNvPr>
          <p:cNvSpPr/>
          <p:nvPr/>
        </p:nvSpPr>
        <p:spPr>
          <a:xfrm>
            <a:off x="2491951" y="6404387"/>
            <a:ext cx="319509" cy="230832"/>
          </a:xfrm>
          <a:prstGeom prst="rect">
            <a:avLst/>
          </a:prstGeom>
        </p:spPr>
        <p:txBody>
          <a:bodyPr wrap="square">
            <a:spAutoFit/>
          </a:bodyPr>
          <a:lstStyle/>
          <a:p>
            <a:pPr algn="ctr"/>
            <a:fld id="{B6CDF4B4-146F-4CD0-B0FE-F3CF0468E44B}" type="slidenum">
              <a:rPr lang="id-ID" sz="900">
                <a:solidFill>
                  <a:schemeClr val="bg1"/>
                </a:solidFill>
                <a:latin typeface="Roboto" panose="02000000000000000000" pitchFamily="2" charset="0"/>
                <a:ea typeface="Roboto" panose="02000000000000000000" pitchFamily="2" charset="0"/>
                <a:cs typeface="Open Sans Light" panose="020B0306030504020204" pitchFamily="34" charset="0"/>
              </a:rPr>
              <a:t>11</a:t>
            </a:fld>
            <a:endParaRPr lang="id-ID" sz="1200" dirty="0">
              <a:solidFill>
                <a:schemeClr val="bg1"/>
              </a:solidFill>
              <a:latin typeface="Roboto" panose="02000000000000000000" pitchFamily="2" charset="0"/>
              <a:ea typeface="Roboto" panose="02000000000000000000" pitchFamily="2" charset="0"/>
              <a:cs typeface="Open Sans Light" panose="020B0306030504020204" pitchFamily="34" charset="0"/>
            </a:endParaRPr>
          </a:p>
        </p:txBody>
      </p:sp>
      <p:cxnSp>
        <p:nvCxnSpPr>
          <p:cNvPr id="21" name="직선 연결선 20">
            <a:extLst>
              <a:ext uri="{FF2B5EF4-FFF2-40B4-BE49-F238E27FC236}">
                <a16:creationId xmlns:a16="http://schemas.microsoft.com/office/drawing/2014/main" id="{074CF639-6307-463B-92E3-0FA63BE7A534}"/>
              </a:ext>
            </a:extLst>
          </p:cNvPr>
          <p:cNvCxnSpPr>
            <a:cxnSpLocks/>
          </p:cNvCxnSpPr>
          <p:nvPr/>
        </p:nvCxnSpPr>
        <p:spPr>
          <a:xfrm>
            <a:off x="238723" y="6425992"/>
            <a:ext cx="11601974" cy="0"/>
          </a:xfrm>
          <a:prstGeom prst="line">
            <a:avLst/>
          </a:prstGeom>
          <a:ln w="28575">
            <a:solidFill>
              <a:srgbClr val="006898"/>
            </a:solidFill>
          </a:ln>
        </p:spPr>
        <p:style>
          <a:lnRef idx="1">
            <a:schemeClr val="accent4"/>
          </a:lnRef>
          <a:fillRef idx="0">
            <a:schemeClr val="accent4"/>
          </a:fillRef>
          <a:effectRef idx="0">
            <a:schemeClr val="accent4"/>
          </a:effectRef>
          <a:fontRef idx="minor">
            <a:schemeClr val="tx1"/>
          </a:fontRef>
        </p:style>
      </p:cxnSp>
      <p:cxnSp>
        <p:nvCxnSpPr>
          <p:cNvPr id="22" name="직선 연결선 21">
            <a:extLst>
              <a:ext uri="{FF2B5EF4-FFF2-40B4-BE49-F238E27FC236}">
                <a16:creationId xmlns:a16="http://schemas.microsoft.com/office/drawing/2014/main" id="{ABB85770-1A8C-4061-BCF8-676AF0CAEFFF}"/>
              </a:ext>
            </a:extLst>
          </p:cNvPr>
          <p:cNvCxnSpPr>
            <a:cxnSpLocks/>
            <a:endCxn id="23" idx="1"/>
          </p:cNvCxnSpPr>
          <p:nvPr/>
        </p:nvCxnSpPr>
        <p:spPr>
          <a:xfrm flipV="1">
            <a:off x="1082566" y="6635219"/>
            <a:ext cx="9114571" cy="890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A9F7150-7346-4F7A-BAF5-7C7155B41091}"/>
              </a:ext>
            </a:extLst>
          </p:cNvPr>
          <p:cNvSpPr txBox="1"/>
          <p:nvPr/>
        </p:nvSpPr>
        <p:spPr>
          <a:xfrm>
            <a:off x="10197137" y="6496719"/>
            <a:ext cx="2388224" cy="276999"/>
          </a:xfrm>
          <a:prstGeom prst="rect">
            <a:avLst/>
          </a:prstGeom>
          <a:noFill/>
        </p:spPr>
        <p:txBody>
          <a:bodyPr wrap="square" rtlCol="0">
            <a:spAutoFit/>
          </a:bodyPr>
          <a:lstStyle/>
          <a:p>
            <a:r>
              <a:rPr lang="en-US" altLang="ko-KR" sz="1200" dirty="0">
                <a:solidFill>
                  <a:schemeClr val="bg1">
                    <a:lumMod val="50000"/>
                  </a:schemeClr>
                </a:solidFill>
              </a:rPr>
              <a:t>KOSA</a:t>
            </a:r>
            <a:r>
              <a:rPr lang="ko-KR" altLang="en-US" sz="1200" dirty="0">
                <a:solidFill>
                  <a:schemeClr val="bg1">
                    <a:lumMod val="50000"/>
                  </a:schemeClr>
                </a:solidFill>
              </a:rPr>
              <a:t> </a:t>
            </a:r>
            <a:r>
              <a:rPr lang="en-US" altLang="ko-KR" sz="1200" dirty="0">
                <a:solidFill>
                  <a:schemeClr val="bg1">
                    <a:lumMod val="50000"/>
                  </a:schemeClr>
                </a:solidFill>
              </a:rPr>
              <a:t>MID-PRJ Group2</a:t>
            </a:r>
            <a:endParaRPr lang="ko-KR" altLang="en-US" sz="1200" dirty="0">
              <a:solidFill>
                <a:schemeClr val="bg1">
                  <a:lumMod val="50000"/>
                </a:schemeClr>
              </a:solidFill>
            </a:endParaRPr>
          </a:p>
        </p:txBody>
      </p:sp>
      <p:sp>
        <p:nvSpPr>
          <p:cNvPr id="4" name="사각형: 둥근 모서리 3">
            <a:extLst>
              <a:ext uri="{FF2B5EF4-FFF2-40B4-BE49-F238E27FC236}">
                <a16:creationId xmlns:a16="http://schemas.microsoft.com/office/drawing/2014/main" id="{14AD5CEA-6015-4EFC-8778-F75F20D4A8D2}"/>
              </a:ext>
            </a:extLst>
          </p:cNvPr>
          <p:cNvSpPr/>
          <p:nvPr/>
        </p:nvSpPr>
        <p:spPr>
          <a:xfrm>
            <a:off x="1485750" y="1390504"/>
            <a:ext cx="10300782" cy="4884283"/>
          </a:xfrm>
          <a:prstGeom prst="roundRect">
            <a:avLst/>
          </a:prstGeom>
          <a:noFill/>
          <a:ln w="19050">
            <a:solidFill>
              <a:srgbClr val="0068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사각형: 둥근 모서리 8">
            <a:extLst>
              <a:ext uri="{FF2B5EF4-FFF2-40B4-BE49-F238E27FC236}">
                <a16:creationId xmlns:a16="http://schemas.microsoft.com/office/drawing/2014/main" id="{0E56EA34-2125-4813-83C6-A810179CC502}"/>
              </a:ext>
            </a:extLst>
          </p:cNvPr>
          <p:cNvSpPr/>
          <p:nvPr/>
        </p:nvSpPr>
        <p:spPr>
          <a:xfrm>
            <a:off x="1840732" y="1740182"/>
            <a:ext cx="2004155" cy="4144781"/>
          </a:xfrm>
          <a:prstGeom prst="roundRect">
            <a:avLst/>
          </a:prstGeom>
          <a:noFill/>
          <a:ln w="19050">
            <a:solidFill>
              <a:srgbClr val="0068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사각형: 둥근 모서리 31">
            <a:extLst>
              <a:ext uri="{FF2B5EF4-FFF2-40B4-BE49-F238E27FC236}">
                <a16:creationId xmlns:a16="http://schemas.microsoft.com/office/drawing/2014/main" id="{C0C64CE7-0B89-447C-92E7-443C0F112121}"/>
              </a:ext>
            </a:extLst>
          </p:cNvPr>
          <p:cNvSpPr/>
          <p:nvPr/>
        </p:nvSpPr>
        <p:spPr>
          <a:xfrm>
            <a:off x="4528038" y="1740182"/>
            <a:ext cx="2980593" cy="4144781"/>
          </a:xfrm>
          <a:prstGeom prst="roundRect">
            <a:avLst/>
          </a:prstGeom>
          <a:noFill/>
          <a:ln w="19050">
            <a:solidFill>
              <a:srgbClr val="0068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사각형: 둥근 모서리 32">
            <a:extLst>
              <a:ext uri="{FF2B5EF4-FFF2-40B4-BE49-F238E27FC236}">
                <a16:creationId xmlns:a16="http://schemas.microsoft.com/office/drawing/2014/main" id="{F531C5CA-A8D5-41DD-A390-C04DF9577BC5}"/>
              </a:ext>
            </a:extLst>
          </p:cNvPr>
          <p:cNvSpPr/>
          <p:nvPr/>
        </p:nvSpPr>
        <p:spPr>
          <a:xfrm>
            <a:off x="8191782" y="1740182"/>
            <a:ext cx="2759223" cy="4144781"/>
          </a:xfrm>
          <a:prstGeom prst="roundRect">
            <a:avLst/>
          </a:prstGeom>
          <a:noFill/>
          <a:ln w="19050">
            <a:solidFill>
              <a:srgbClr val="0068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사각형: 둥근 모서리 10">
            <a:extLst>
              <a:ext uri="{FF2B5EF4-FFF2-40B4-BE49-F238E27FC236}">
                <a16:creationId xmlns:a16="http://schemas.microsoft.com/office/drawing/2014/main" id="{3154DED5-2252-4AFE-AD15-F43CF5B067C8}"/>
              </a:ext>
            </a:extLst>
          </p:cNvPr>
          <p:cNvSpPr/>
          <p:nvPr/>
        </p:nvSpPr>
        <p:spPr>
          <a:xfrm>
            <a:off x="1890096" y="644033"/>
            <a:ext cx="1898093" cy="641858"/>
          </a:xfrm>
          <a:prstGeom prst="roundRect">
            <a:avLst/>
          </a:prstGeom>
          <a:gradFill flip="none" rotWithShape="1">
            <a:gsLst>
              <a:gs pos="0">
                <a:srgbClr val="C7D5ED"/>
              </a:gs>
              <a:gs pos="100000">
                <a:schemeClr val="accent1">
                  <a:lumMod val="30000"/>
                  <a:lumOff val="70000"/>
                </a:schemeClr>
              </a:gs>
              <a:gs pos="55000">
                <a:schemeClr val="bg1"/>
              </a:gs>
            </a:gsLst>
            <a:path path="circle">
              <a:fillToRect l="100000" t="100000"/>
            </a:path>
            <a:tileRect r="-100000" b="-100000"/>
          </a:gra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수집</a:t>
            </a:r>
          </a:p>
        </p:txBody>
      </p:sp>
      <p:sp>
        <p:nvSpPr>
          <p:cNvPr id="35" name="사각형: 둥근 모서리 34">
            <a:extLst>
              <a:ext uri="{FF2B5EF4-FFF2-40B4-BE49-F238E27FC236}">
                <a16:creationId xmlns:a16="http://schemas.microsoft.com/office/drawing/2014/main" id="{C984BE84-176A-45DE-9A12-F5A6E21D2BC4}"/>
              </a:ext>
            </a:extLst>
          </p:cNvPr>
          <p:cNvSpPr/>
          <p:nvPr/>
        </p:nvSpPr>
        <p:spPr>
          <a:xfrm>
            <a:off x="5069286" y="644033"/>
            <a:ext cx="1898093" cy="641858"/>
          </a:xfrm>
          <a:prstGeom prst="roundRect">
            <a:avLst/>
          </a:prstGeom>
          <a:gradFill flip="none" rotWithShape="1">
            <a:gsLst>
              <a:gs pos="0">
                <a:srgbClr val="C7D5ED"/>
              </a:gs>
              <a:gs pos="100000">
                <a:schemeClr val="accent1">
                  <a:lumMod val="30000"/>
                  <a:lumOff val="70000"/>
                </a:schemeClr>
              </a:gs>
              <a:gs pos="55000">
                <a:schemeClr val="bg1"/>
              </a:gs>
            </a:gsLst>
            <a:path path="circle">
              <a:fillToRect l="100000" t="100000"/>
            </a:path>
            <a:tileRect r="-100000" b="-100000"/>
          </a:gra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저장 및 처리</a:t>
            </a:r>
          </a:p>
        </p:txBody>
      </p:sp>
      <p:sp>
        <p:nvSpPr>
          <p:cNvPr id="36" name="사각형: 둥근 모서리 35">
            <a:extLst>
              <a:ext uri="{FF2B5EF4-FFF2-40B4-BE49-F238E27FC236}">
                <a16:creationId xmlns:a16="http://schemas.microsoft.com/office/drawing/2014/main" id="{3924D025-485C-4B5B-8F71-E1FF56AA5366}"/>
              </a:ext>
            </a:extLst>
          </p:cNvPr>
          <p:cNvSpPr/>
          <p:nvPr/>
        </p:nvSpPr>
        <p:spPr>
          <a:xfrm>
            <a:off x="8622346" y="636471"/>
            <a:ext cx="1898093" cy="641858"/>
          </a:xfrm>
          <a:prstGeom prst="roundRect">
            <a:avLst/>
          </a:prstGeom>
          <a:gradFill flip="none" rotWithShape="1">
            <a:gsLst>
              <a:gs pos="0">
                <a:srgbClr val="C7D5ED"/>
              </a:gs>
              <a:gs pos="100000">
                <a:schemeClr val="accent1">
                  <a:lumMod val="30000"/>
                  <a:lumOff val="70000"/>
                </a:schemeClr>
              </a:gs>
              <a:gs pos="55000">
                <a:schemeClr val="bg1"/>
              </a:gs>
            </a:gsLst>
            <a:path path="circle">
              <a:fillToRect l="100000" t="100000"/>
            </a:path>
            <a:tileRect r="-100000" b="-100000"/>
          </a:gra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활용</a:t>
            </a:r>
          </a:p>
        </p:txBody>
      </p:sp>
      <p:pic>
        <p:nvPicPr>
          <p:cNvPr id="2050" name="Picture 2" descr="셀레니움에 대한 이미지 검색결과">
            <a:extLst>
              <a:ext uri="{FF2B5EF4-FFF2-40B4-BE49-F238E27FC236}">
                <a16:creationId xmlns:a16="http://schemas.microsoft.com/office/drawing/2014/main" id="{C5B98BED-A791-414F-9CAD-D31FD495C7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9798" y="4036241"/>
            <a:ext cx="1538691" cy="1392515"/>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8C3BED63-3D1F-4391-B972-43F2495253DC}"/>
              </a:ext>
            </a:extLst>
          </p:cNvPr>
          <p:cNvPicPr>
            <a:picLocks noChangeAspect="1"/>
          </p:cNvPicPr>
          <p:nvPr/>
        </p:nvPicPr>
        <p:blipFill>
          <a:blip r:embed="rId4"/>
          <a:stretch>
            <a:fillRect/>
          </a:stretch>
        </p:blipFill>
        <p:spPr>
          <a:xfrm>
            <a:off x="255977" y="3660003"/>
            <a:ext cx="873820" cy="840970"/>
          </a:xfrm>
          <a:prstGeom prst="rect">
            <a:avLst/>
          </a:prstGeom>
        </p:spPr>
      </p:pic>
      <p:pic>
        <p:nvPicPr>
          <p:cNvPr id="14" name="그림 13">
            <a:extLst>
              <a:ext uri="{FF2B5EF4-FFF2-40B4-BE49-F238E27FC236}">
                <a16:creationId xmlns:a16="http://schemas.microsoft.com/office/drawing/2014/main" id="{4C6B0E7E-B90D-46BE-88C3-4F438F16C2AE}"/>
              </a:ext>
            </a:extLst>
          </p:cNvPr>
          <p:cNvPicPr>
            <a:picLocks noChangeAspect="1"/>
          </p:cNvPicPr>
          <p:nvPr/>
        </p:nvPicPr>
        <p:blipFill>
          <a:blip r:embed="rId5"/>
          <a:stretch>
            <a:fillRect/>
          </a:stretch>
        </p:blipFill>
        <p:spPr>
          <a:xfrm>
            <a:off x="247584" y="4732499"/>
            <a:ext cx="854029" cy="840473"/>
          </a:xfrm>
          <a:prstGeom prst="rect">
            <a:avLst/>
          </a:prstGeom>
        </p:spPr>
      </p:pic>
      <p:pic>
        <p:nvPicPr>
          <p:cNvPr id="15" name="그림 14">
            <a:extLst>
              <a:ext uri="{FF2B5EF4-FFF2-40B4-BE49-F238E27FC236}">
                <a16:creationId xmlns:a16="http://schemas.microsoft.com/office/drawing/2014/main" id="{4D244F0B-50DC-4025-AACC-D07B18AA4B61}"/>
              </a:ext>
            </a:extLst>
          </p:cNvPr>
          <p:cNvPicPr>
            <a:picLocks noChangeAspect="1"/>
          </p:cNvPicPr>
          <p:nvPr/>
        </p:nvPicPr>
        <p:blipFill>
          <a:blip r:embed="rId6"/>
          <a:stretch>
            <a:fillRect/>
          </a:stretch>
        </p:blipFill>
        <p:spPr>
          <a:xfrm>
            <a:off x="2139947" y="2346903"/>
            <a:ext cx="1343025" cy="1333500"/>
          </a:xfrm>
          <a:prstGeom prst="rect">
            <a:avLst/>
          </a:prstGeom>
        </p:spPr>
      </p:pic>
      <p:pic>
        <p:nvPicPr>
          <p:cNvPr id="1028" name="Picture 4" descr="데이터베이스 png에 대한 이미지 검색결과">
            <a:extLst>
              <a:ext uri="{FF2B5EF4-FFF2-40B4-BE49-F238E27FC236}">
                <a16:creationId xmlns:a16="http://schemas.microsoft.com/office/drawing/2014/main" id="{D8842A3D-7F61-42AA-8DF4-22ADCBD4655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77936" y="2982914"/>
            <a:ext cx="2280795" cy="251866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885F461D-FB81-4FCF-B5BC-C1A32FC678F5}"/>
              </a:ext>
            </a:extLst>
          </p:cNvPr>
          <p:cNvSpPr txBox="1"/>
          <p:nvPr/>
        </p:nvSpPr>
        <p:spPr>
          <a:xfrm>
            <a:off x="5278892" y="1886894"/>
            <a:ext cx="1521635" cy="646331"/>
          </a:xfrm>
          <a:prstGeom prst="rect">
            <a:avLst/>
          </a:prstGeom>
          <a:noFill/>
        </p:spPr>
        <p:txBody>
          <a:bodyPr wrap="none" rtlCol="0">
            <a:spAutoFit/>
          </a:bodyPr>
          <a:lstStyle/>
          <a:p>
            <a:pPr algn="ctr"/>
            <a:r>
              <a:rPr lang="en-US" altLang="ko-KR" dirty="0"/>
              <a:t>DB</a:t>
            </a:r>
            <a:br>
              <a:rPr lang="en-US" altLang="ko-KR" dirty="0"/>
            </a:br>
            <a:r>
              <a:rPr lang="en-US" altLang="ko-KR" dirty="0"/>
              <a:t>&lt;</a:t>
            </a:r>
            <a:r>
              <a:rPr lang="ko-KR" altLang="en-US" dirty="0"/>
              <a:t> </a:t>
            </a:r>
            <a:r>
              <a:rPr lang="en-US" altLang="ko-KR" dirty="0"/>
              <a:t>Oracle 11g &gt;</a:t>
            </a:r>
            <a:endParaRPr lang="ko-KR" altLang="en-US" dirty="0"/>
          </a:p>
        </p:txBody>
      </p:sp>
      <p:pic>
        <p:nvPicPr>
          <p:cNvPr id="1030" name="Picture 6" descr="웹에 대한 이미지 검색결과">
            <a:extLst>
              <a:ext uri="{FF2B5EF4-FFF2-40B4-BE49-F238E27FC236}">
                <a16:creationId xmlns:a16="http://schemas.microsoft.com/office/drawing/2014/main" id="{B7DD05E7-D9D4-485F-9D1A-80FD2CFC57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33461" y="2819965"/>
            <a:ext cx="1726612" cy="1720876"/>
          </a:xfrm>
          <a:prstGeom prst="rect">
            <a:avLst/>
          </a:prstGeom>
          <a:noFill/>
          <a:extLst>
            <a:ext uri="{909E8E84-426E-40DD-AFC4-6F175D3DCCD1}">
              <a14:hiddenFill xmlns:a14="http://schemas.microsoft.com/office/drawing/2010/main">
                <a:solidFill>
                  <a:srgbClr val="FFFFFF"/>
                </a:solidFill>
              </a14:hiddenFill>
            </a:ext>
          </a:extLst>
        </p:spPr>
      </p:pic>
      <p:sp>
        <p:nvSpPr>
          <p:cNvPr id="49" name="화살표: 오른쪽 48">
            <a:extLst>
              <a:ext uri="{FF2B5EF4-FFF2-40B4-BE49-F238E27FC236}">
                <a16:creationId xmlns:a16="http://schemas.microsoft.com/office/drawing/2014/main" id="{DB02611E-A946-4806-BC72-952292ED5AA0}"/>
              </a:ext>
            </a:extLst>
          </p:cNvPr>
          <p:cNvSpPr/>
          <p:nvPr/>
        </p:nvSpPr>
        <p:spPr>
          <a:xfrm>
            <a:off x="1203652" y="1787584"/>
            <a:ext cx="527746" cy="483381"/>
          </a:xfrm>
          <a:prstGeom prst="rightArrow">
            <a:avLst>
              <a:gd name="adj1" fmla="val 39087"/>
              <a:gd name="adj2" fmla="val 50000"/>
            </a:avLst>
          </a:prstGeom>
          <a:solidFill>
            <a:srgbClr val="006898"/>
          </a:solidFill>
          <a:ln>
            <a:solidFill>
              <a:srgbClr val="0068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6898"/>
              </a:solidFill>
            </a:endParaRPr>
          </a:p>
        </p:txBody>
      </p:sp>
      <p:sp>
        <p:nvSpPr>
          <p:cNvPr id="56" name="화살표: 오른쪽 55">
            <a:extLst>
              <a:ext uri="{FF2B5EF4-FFF2-40B4-BE49-F238E27FC236}">
                <a16:creationId xmlns:a16="http://schemas.microsoft.com/office/drawing/2014/main" id="{164931FF-67DE-4877-89D0-612F2C5DB948}"/>
              </a:ext>
            </a:extLst>
          </p:cNvPr>
          <p:cNvSpPr/>
          <p:nvPr/>
        </p:nvSpPr>
        <p:spPr>
          <a:xfrm>
            <a:off x="1203652" y="3805247"/>
            <a:ext cx="527746" cy="483381"/>
          </a:xfrm>
          <a:prstGeom prst="rightArrow">
            <a:avLst>
              <a:gd name="adj1" fmla="val 39087"/>
              <a:gd name="adj2" fmla="val 50000"/>
            </a:avLst>
          </a:prstGeom>
          <a:solidFill>
            <a:srgbClr val="006898"/>
          </a:solidFill>
          <a:ln>
            <a:solidFill>
              <a:srgbClr val="00689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rgbClr val="006898"/>
              </a:solidFill>
            </a:endParaRPr>
          </a:p>
        </p:txBody>
      </p:sp>
      <p:sp>
        <p:nvSpPr>
          <p:cNvPr id="57" name="화살표: 오른쪽 56">
            <a:extLst>
              <a:ext uri="{FF2B5EF4-FFF2-40B4-BE49-F238E27FC236}">
                <a16:creationId xmlns:a16="http://schemas.microsoft.com/office/drawing/2014/main" id="{ECAAA7DA-F829-4E32-9B4E-9653E4B76862}"/>
              </a:ext>
            </a:extLst>
          </p:cNvPr>
          <p:cNvSpPr/>
          <p:nvPr/>
        </p:nvSpPr>
        <p:spPr>
          <a:xfrm>
            <a:off x="1203652" y="4934625"/>
            <a:ext cx="527746" cy="483381"/>
          </a:xfrm>
          <a:prstGeom prst="rightArrow">
            <a:avLst>
              <a:gd name="adj1" fmla="val 39087"/>
              <a:gd name="adj2" fmla="val 50000"/>
            </a:avLst>
          </a:prstGeom>
          <a:solidFill>
            <a:srgbClr val="006898"/>
          </a:solidFill>
          <a:ln>
            <a:solidFill>
              <a:srgbClr val="00689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rgbClr val="006898"/>
              </a:solidFill>
            </a:endParaRPr>
          </a:p>
        </p:txBody>
      </p:sp>
      <p:sp>
        <p:nvSpPr>
          <p:cNvPr id="58" name="화살표: 오른쪽 57">
            <a:extLst>
              <a:ext uri="{FF2B5EF4-FFF2-40B4-BE49-F238E27FC236}">
                <a16:creationId xmlns:a16="http://schemas.microsoft.com/office/drawing/2014/main" id="{661E9C81-A351-4662-83B8-507EC12E7188}"/>
              </a:ext>
            </a:extLst>
          </p:cNvPr>
          <p:cNvSpPr/>
          <p:nvPr/>
        </p:nvSpPr>
        <p:spPr>
          <a:xfrm>
            <a:off x="3945268" y="3467893"/>
            <a:ext cx="527746" cy="483381"/>
          </a:xfrm>
          <a:prstGeom prst="rightArrow">
            <a:avLst>
              <a:gd name="adj1" fmla="val 39087"/>
              <a:gd name="adj2" fmla="val 50000"/>
            </a:avLst>
          </a:prstGeom>
          <a:solidFill>
            <a:srgbClr val="006898"/>
          </a:solidFill>
          <a:ln>
            <a:solidFill>
              <a:srgbClr val="00689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rgbClr val="006898"/>
              </a:solidFill>
            </a:endParaRPr>
          </a:p>
        </p:txBody>
      </p:sp>
      <p:sp>
        <p:nvSpPr>
          <p:cNvPr id="59" name="화살표: 오른쪽 58">
            <a:extLst>
              <a:ext uri="{FF2B5EF4-FFF2-40B4-BE49-F238E27FC236}">
                <a16:creationId xmlns:a16="http://schemas.microsoft.com/office/drawing/2014/main" id="{6620D39E-3A69-42E2-BD33-3E8319BF9C3F}"/>
              </a:ext>
            </a:extLst>
          </p:cNvPr>
          <p:cNvSpPr/>
          <p:nvPr/>
        </p:nvSpPr>
        <p:spPr>
          <a:xfrm>
            <a:off x="7617965" y="3467893"/>
            <a:ext cx="527746" cy="483381"/>
          </a:xfrm>
          <a:prstGeom prst="rightArrow">
            <a:avLst>
              <a:gd name="adj1" fmla="val 39087"/>
              <a:gd name="adj2" fmla="val 50000"/>
            </a:avLst>
          </a:prstGeom>
          <a:solidFill>
            <a:srgbClr val="006898"/>
          </a:solidFill>
          <a:ln>
            <a:solidFill>
              <a:srgbClr val="00689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rgbClr val="006898"/>
              </a:solidFill>
            </a:endParaRPr>
          </a:p>
        </p:txBody>
      </p:sp>
      <p:sp>
        <p:nvSpPr>
          <p:cNvPr id="60" name="TextBox 59">
            <a:extLst>
              <a:ext uri="{FF2B5EF4-FFF2-40B4-BE49-F238E27FC236}">
                <a16:creationId xmlns:a16="http://schemas.microsoft.com/office/drawing/2014/main" id="{24E7920A-9464-445F-9013-D2AB40940565}"/>
              </a:ext>
            </a:extLst>
          </p:cNvPr>
          <p:cNvSpPr txBox="1"/>
          <p:nvPr/>
        </p:nvSpPr>
        <p:spPr>
          <a:xfrm>
            <a:off x="2014621" y="1872958"/>
            <a:ext cx="1649041" cy="369332"/>
          </a:xfrm>
          <a:prstGeom prst="rect">
            <a:avLst/>
          </a:prstGeom>
          <a:noFill/>
        </p:spPr>
        <p:txBody>
          <a:bodyPr wrap="none" rtlCol="0">
            <a:spAutoFit/>
          </a:bodyPr>
          <a:lstStyle/>
          <a:p>
            <a:pPr algn="ctr"/>
            <a:r>
              <a:rPr lang="en-US" altLang="ko-KR" dirty="0"/>
              <a:t>Java</a:t>
            </a:r>
            <a:r>
              <a:rPr lang="ko-KR" altLang="en-US" dirty="0"/>
              <a:t> </a:t>
            </a:r>
            <a:r>
              <a:rPr lang="en-US" altLang="ko-KR" dirty="0"/>
              <a:t>&amp;</a:t>
            </a:r>
            <a:r>
              <a:rPr lang="ko-KR" altLang="en-US" dirty="0"/>
              <a:t> </a:t>
            </a:r>
            <a:r>
              <a:rPr lang="en-US" altLang="ko-KR" dirty="0"/>
              <a:t>Crawling</a:t>
            </a:r>
            <a:endParaRPr lang="ko-KR" altLang="en-US" dirty="0"/>
          </a:p>
        </p:txBody>
      </p:sp>
      <p:sp>
        <p:nvSpPr>
          <p:cNvPr id="61" name="TextBox 60">
            <a:extLst>
              <a:ext uri="{FF2B5EF4-FFF2-40B4-BE49-F238E27FC236}">
                <a16:creationId xmlns:a16="http://schemas.microsoft.com/office/drawing/2014/main" id="{CAE9426F-0B29-4296-83AC-A23C4A5BDE69}"/>
              </a:ext>
            </a:extLst>
          </p:cNvPr>
          <p:cNvSpPr txBox="1"/>
          <p:nvPr/>
        </p:nvSpPr>
        <p:spPr>
          <a:xfrm>
            <a:off x="9187451" y="1899298"/>
            <a:ext cx="618631" cy="369332"/>
          </a:xfrm>
          <a:prstGeom prst="rect">
            <a:avLst/>
          </a:prstGeom>
          <a:noFill/>
        </p:spPr>
        <p:txBody>
          <a:bodyPr wrap="none" rtlCol="0">
            <a:spAutoFit/>
          </a:bodyPr>
          <a:lstStyle/>
          <a:p>
            <a:pPr algn="ctr"/>
            <a:r>
              <a:rPr lang="en-US" altLang="ko-KR" dirty="0"/>
              <a:t>Web</a:t>
            </a:r>
            <a:endParaRPr lang="ko-KR" altLang="en-US" dirty="0"/>
          </a:p>
        </p:txBody>
      </p:sp>
      <p:sp>
        <p:nvSpPr>
          <p:cNvPr id="39" name="TextBox 38">
            <a:extLst>
              <a:ext uri="{FF2B5EF4-FFF2-40B4-BE49-F238E27FC236}">
                <a16:creationId xmlns:a16="http://schemas.microsoft.com/office/drawing/2014/main" id="{1C075958-FDA1-4934-9880-A4E5AA1E65CF}"/>
              </a:ext>
            </a:extLst>
          </p:cNvPr>
          <p:cNvSpPr txBox="1"/>
          <p:nvPr/>
        </p:nvSpPr>
        <p:spPr>
          <a:xfrm>
            <a:off x="582557" y="6472009"/>
            <a:ext cx="546100" cy="369332"/>
          </a:xfrm>
          <a:prstGeom prst="rect">
            <a:avLst/>
          </a:prstGeom>
          <a:noFill/>
        </p:spPr>
        <p:txBody>
          <a:bodyPr wrap="square" rtlCol="0">
            <a:spAutoFit/>
          </a:bodyPr>
          <a:lstStyle/>
          <a:p>
            <a:r>
              <a:rPr lang="en-US" altLang="ko-KR" dirty="0">
                <a:solidFill>
                  <a:schemeClr val="bg1"/>
                </a:solidFill>
              </a:rPr>
              <a:t>11</a:t>
            </a:r>
            <a:endParaRPr lang="ko-KR" altLang="en-US" dirty="0">
              <a:solidFill>
                <a:schemeClr val="bg1"/>
              </a:solidFill>
            </a:endParaRPr>
          </a:p>
        </p:txBody>
      </p:sp>
      <p:sp>
        <p:nvSpPr>
          <p:cNvPr id="37" name="TextBox 36">
            <a:extLst>
              <a:ext uri="{FF2B5EF4-FFF2-40B4-BE49-F238E27FC236}">
                <a16:creationId xmlns:a16="http://schemas.microsoft.com/office/drawing/2014/main" id="{630B5EB7-19DB-4E2D-9BA4-1803396ABFAB}"/>
              </a:ext>
            </a:extLst>
          </p:cNvPr>
          <p:cNvSpPr txBox="1"/>
          <p:nvPr/>
        </p:nvSpPr>
        <p:spPr>
          <a:xfrm>
            <a:off x="5376333" y="79445"/>
            <a:ext cx="6410199" cy="769441"/>
          </a:xfrm>
          <a:prstGeom prst="rect">
            <a:avLst/>
          </a:prstGeom>
          <a:noFill/>
        </p:spPr>
        <p:txBody>
          <a:bodyPr wrap="square" rtlCol="0">
            <a:spAutoFit/>
          </a:bodyPr>
          <a:lstStyle/>
          <a:p>
            <a:pPr algn="r"/>
            <a:r>
              <a:rPr lang="ko-KR" altLang="en-US" sz="2000" dirty="0">
                <a:solidFill>
                  <a:schemeClr val="tx1">
                    <a:lumMod val="50000"/>
                    <a:lumOff val="50000"/>
                  </a:schemeClr>
                </a:solidFill>
              </a:rPr>
              <a:t>조원소개  </a:t>
            </a:r>
            <a:r>
              <a:rPr lang="en-US" altLang="ko-KR" sz="2000" dirty="0">
                <a:solidFill>
                  <a:schemeClr val="tx1">
                    <a:lumMod val="50000"/>
                    <a:lumOff val="50000"/>
                  </a:schemeClr>
                </a:solidFill>
              </a:rPr>
              <a:t>/  </a:t>
            </a:r>
            <a:r>
              <a:rPr lang="ko-KR" altLang="en-US" sz="2000" dirty="0">
                <a:solidFill>
                  <a:schemeClr val="tx1">
                    <a:lumMod val="50000"/>
                    <a:lumOff val="50000"/>
                  </a:schemeClr>
                </a:solidFill>
              </a:rPr>
              <a:t>주제선정  </a:t>
            </a:r>
            <a:r>
              <a:rPr lang="en-US" altLang="ko-KR" sz="2000" dirty="0">
                <a:solidFill>
                  <a:schemeClr val="tx1">
                    <a:lumMod val="50000"/>
                    <a:lumOff val="50000"/>
                  </a:schemeClr>
                </a:solidFill>
              </a:rPr>
              <a:t>/  </a:t>
            </a:r>
            <a:r>
              <a:rPr lang="ko-KR" altLang="en-US" sz="2000" b="1" dirty="0">
                <a:solidFill>
                  <a:srgbClr val="006898"/>
                </a:solidFill>
              </a:rPr>
              <a:t>적용기술</a:t>
            </a:r>
            <a:r>
              <a:rPr lang="ko-KR" altLang="en-US" sz="2000" dirty="0">
                <a:solidFill>
                  <a:schemeClr val="tx1">
                    <a:lumMod val="50000"/>
                    <a:lumOff val="50000"/>
                  </a:schemeClr>
                </a:solidFill>
              </a:rPr>
              <a:t>  </a:t>
            </a:r>
            <a:r>
              <a:rPr lang="en-US" altLang="ko-KR" sz="2000" dirty="0">
                <a:solidFill>
                  <a:schemeClr val="tx1">
                    <a:lumMod val="50000"/>
                    <a:lumOff val="50000"/>
                  </a:schemeClr>
                </a:solidFill>
              </a:rPr>
              <a:t>/  </a:t>
            </a:r>
            <a:r>
              <a:rPr lang="ko-KR" altLang="en-US" sz="2000" dirty="0">
                <a:solidFill>
                  <a:schemeClr val="bg2">
                    <a:lumMod val="50000"/>
                  </a:schemeClr>
                </a:solidFill>
              </a:rPr>
              <a:t>시연</a:t>
            </a:r>
            <a:r>
              <a:rPr lang="ko-KR" altLang="en-US" sz="2000" b="1" dirty="0">
                <a:solidFill>
                  <a:schemeClr val="accent4"/>
                </a:solidFill>
              </a:rPr>
              <a:t> </a:t>
            </a:r>
            <a:r>
              <a:rPr lang="en-US" altLang="ko-KR" sz="2000" dirty="0">
                <a:solidFill>
                  <a:schemeClr val="tx1">
                    <a:lumMod val="50000"/>
                    <a:lumOff val="50000"/>
                  </a:schemeClr>
                </a:solidFill>
              </a:rPr>
              <a:t>/ </a:t>
            </a:r>
            <a:r>
              <a:rPr lang="en-US" altLang="ko-KR" sz="2400" dirty="0">
                <a:solidFill>
                  <a:schemeClr val="bg2">
                    <a:lumMod val="50000"/>
                  </a:schemeClr>
                </a:solidFill>
                <a:latin typeface="Calibri (본문)"/>
              </a:rPr>
              <a:t>AS-IS,TO-BE</a:t>
            </a:r>
            <a:endParaRPr lang="en-US" altLang="id-ID" sz="2400" dirty="0">
              <a:solidFill>
                <a:schemeClr val="bg2">
                  <a:lumMod val="50000"/>
                </a:schemeClr>
              </a:solidFill>
              <a:latin typeface="Calibri (본문)"/>
              <a:ea typeface="Roboto" panose="02000000000000000000" pitchFamily="2" charset="0"/>
            </a:endParaRPr>
          </a:p>
          <a:p>
            <a:pPr algn="r"/>
            <a:endParaRPr lang="ko-KR" altLang="en-US" sz="2000" b="1" dirty="0">
              <a:solidFill>
                <a:schemeClr val="accent4"/>
              </a:solidFill>
            </a:endParaRPr>
          </a:p>
        </p:txBody>
      </p:sp>
      <p:pic>
        <p:nvPicPr>
          <p:cNvPr id="40" name="그림 39">
            <a:extLst>
              <a:ext uri="{FF2B5EF4-FFF2-40B4-BE49-F238E27FC236}">
                <a16:creationId xmlns:a16="http://schemas.microsoft.com/office/drawing/2014/main" id="{FBE6BEB5-7597-461D-9831-998EC62BEF41}"/>
              </a:ext>
            </a:extLst>
          </p:cNvPr>
          <p:cNvPicPr>
            <a:picLocks noChangeAspect="1"/>
          </p:cNvPicPr>
          <p:nvPr/>
        </p:nvPicPr>
        <p:blipFill>
          <a:blip r:embed="rId9"/>
          <a:stretch>
            <a:fillRect/>
          </a:stretch>
        </p:blipFill>
        <p:spPr>
          <a:xfrm>
            <a:off x="203337" y="2587686"/>
            <a:ext cx="920498" cy="916616"/>
          </a:xfrm>
          <a:prstGeom prst="rect">
            <a:avLst/>
          </a:prstGeom>
        </p:spPr>
      </p:pic>
      <p:sp>
        <p:nvSpPr>
          <p:cNvPr id="41" name="화살표: 오른쪽 40">
            <a:extLst>
              <a:ext uri="{FF2B5EF4-FFF2-40B4-BE49-F238E27FC236}">
                <a16:creationId xmlns:a16="http://schemas.microsoft.com/office/drawing/2014/main" id="{AECBFBB5-5F74-426F-B26D-831465EE1F01}"/>
              </a:ext>
            </a:extLst>
          </p:cNvPr>
          <p:cNvSpPr/>
          <p:nvPr/>
        </p:nvSpPr>
        <p:spPr>
          <a:xfrm>
            <a:off x="1192923" y="2794290"/>
            <a:ext cx="527746" cy="483381"/>
          </a:xfrm>
          <a:prstGeom prst="rightArrow">
            <a:avLst>
              <a:gd name="adj1" fmla="val 39087"/>
              <a:gd name="adj2" fmla="val 50000"/>
            </a:avLst>
          </a:prstGeom>
          <a:solidFill>
            <a:srgbClr val="006898"/>
          </a:solidFill>
          <a:ln>
            <a:solidFill>
              <a:srgbClr val="00689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rgbClr val="006898"/>
              </a:solidFill>
            </a:endParaRPr>
          </a:p>
        </p:txBody>
      </p:sp>
      <p:pic>
        <p:nvPicPr>
          <p:cNvPr id="38" name="그림 37">
            <a:extLst>
              <a:ext uri="{FF2B5EF4-FFF2-40B4-BE49-F238E27FC236}">
                <a16:creationId xmlns:a16="http://schemas.microsoft.com/office/drawing/2014/main" id="{38D41C70-BA32-4A6C-AAE0-A7EF3A362963}"/>
              </a:ext>
            </a:extLst>
          </p:cNvPr>
          <p:cNvPicPr>
            <a:picLocks noChangeAspect="1"/>
          </p:cNvPicPr>
          <p:nvPr/>
        </p:nvPicPr>
        <p:blipFill>
          <a:blip r:embed="rId10"/>
          <a:stretch>
            <a:fillRect/>
          </a:stretch>
        </p:blipFill>
        <p:spPr>
          <a:xfrm>
            <a:off x="227888" y="1649555"/>
            <a:ext cx="920498" cy="817332"/>
          </a:xfrm>
          <a:prstGeom prst="rect">
            <a:avLst/>
          </a:prstGeom>
        </p:spPr>
      </p:pic>
    </p:spTree>
    <p:extLst>
      <p:ext uri="{BB962C8B-B14F-4D97-AF65-F5344CB8AC3E}">
        <p14:creationId xmlns:p14="http://schemas.microsoft.com/office/powerpoint/2010/main" val="2002327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그림 45">
            <a:extLst>
              <a:ext uri="{FF2B5EF4-FFF2-40B4-BE49-F238E27FC236}">
                <a16:creationId xmlns:a16="http://schemas.microsoft.com/office/drawing/2014/main" id="{25C694E9-E357-4BCB-B8FE-DB0229C663DA}"/>
              </a:ext>
            </a:extLst>
          </p:cNvPr>
          <p:cNvPicPr>
            <a:picLocks noChangeAspect="1"/>
          </p:cNvPicPr>
          <p:nvPr/>
        </p:nvPicPr>
        <p:blipFill>
          <a:blip r:embed="rId2"/>
          <a:stretch>
            <a:fillRect/>
          </a:stretch>
        </p:blipFill>
        <p:spPr>
          <a:xfrm>
            <a:off x="8831744" y="4044906"/>
            <a:ext cx="3122971" cy="2214407"/>
          </a:xfrm>
          <a:prstGeom prst="rect">
            <a:avLst/>
          </a:prstGeom>
          <a:ln>
            <a:solidFill>
              <a:schemeClr val="tx1"/>
            </a:solidFill>
          </a:ln>
        </p:spPr>
      </p:pic>
      <p:cxnSp>
        <p:nvCxnSpPr>
          <p:cNvPr id="6" name="직선 연결선 5"/>
          <p:cNvCxnSpPr>
            <a:cxnSpLocks/>
          </p:cNvCxnSpPr>
          <p:nvPr/>
        </p:nvCxnSpPr>
        <p:spPr>
          <a:xfrm>
            <a:off x="184558" y="550256"/>
            <a:ext cx="11601974" cy="0"/>
          </a:xfrm>
          <a:prstGeom prst="line">
            <a:avLst/>
          </a:prstGeom>
          <a:ln w="28575">
            <a:solidFill>
              <a:srgbClr val="006898"/>
            </a:solidFill>
          </a:ln>
        </p:spPr>
        <p:style>
          <a:lnRef idx="1">
            <a:schemeClr val="accent4"/>
          </a:lnRef>
          <a:fillRef idx="0">
            <a:schemeClr val="accent4"/>
          </a:fillRef>
          <a:effectRef idx="0">
            <a:schemeClr val="accent4"/>
          </a:effectRef>
          <a:fontRef idx="minor">
            <a:schemeClr val="tx1"/>
          </a:fontRef>
        </p:style>
      </p:cxnSp>
      <p:pic>
        <p:nvPicPr>
          <p:cNvPr id="8" name="그림 7">
            <a:extLst>
              <a:ext uri="{FF2B5EF4-FFF2-40B4-BE49-F238E27FC236}">
                <a16:creationId xmlns:a16="http://schemas.microsoft.com/office/drawing/2014/main" id="{1A017484-8E1A-48B9-B821-96159BA0D08C}"/>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4558" y="41765"/>
            <a:ext cx="807329" cy="475470"/>
          </a:xfrm>
          <a:prstGeom prst="rect">
            <a:avLst/>
          </a:prstGeom>
        </p:spPr>
      </p:pic>
      <p:sp>
        <p:nvSpPr>
          <p:cNvPr id="12" name="타원 11">
            <a:extLst>
              <a:ext uri="{FF2B5EF4-FFF2-40B4-BE49-F238E27FC236}">
                <a16:creationId xmlns:a16="http://schemas.microsoft.com/office/drawing/2014/main" id="{55FB0E2E-1E07-4326-8B83-1870AF70A137}"/>
              </a:ext>
            </a:extLst>
          </p:cNvPr>
          <p:cNvSpPr/>
          <p:nvPr/>
        </p:nvSpPr>
        <p:spPr>
          <a:xfrm>
            <a:off x="299520" y="6458108"/>
            <a:ext cx="384624" cy="37202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타원 12">
            <a:extLst>
              <a:ext uri="{FF2B5EF4-FFF2-40B4-BE49-F238E27FC236}">
                <a16:creationId xmlns:a16="http://schemas.microsoft.com/office/drawing/2014/main" id="{6F782111-110E-41EB-8BA3-F1A43017EEA9}"/>
              </a:ext>
            </a:extLst>
          </p:cNvPr>
          <p:cNvSpPr/>
          <p:nvPr/>
        </p:nvSpPr>
        <p:spPr>
          <a:xfrm>
            <a:off x="604316" y="6471297"/>
            <a:ext cx="357352" cy="345642"/>
          </a:xfrm>
          <a:prstGeom prst="ellipse">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dirty="0"/>
          </a:p>
        </p:txBody>
      </p:sp>
      <p:sp>
        <p:nvSpPr>
          <p:cNvPr id="18" name="Rectangle 4">
            <a:extLst>
              <a:ext uri="{FF2B5EF4-FFF2-40B4-BE49-F238E27FC236}">
                <a16:creationId xmlns:a16="http://schemas.microsoft.com/office/drawing/2014/main" id="{8E7D7B40-E029-44E7-A750-4D1677422BA6}"/>
              </a:ext>
            </a:extLst>
          </p:cNvPr>
          <p:cNvSpPr/>
          <p:nvPr/>
        </p:nvSpPr>
        <p:spPr>
          <a:xfrm>
            <a:off x="2491951" y="6404387"/>
            <a:ext cx="319509" cy="230832"/>
          </a:xfrm>
          <a:prstGeom prst="rect">
            <a:avLst/>
          </a:prstGeom>
        </p:spPr>
        <p:txBody>
          <a:bodyPr wrap="square">
            <a:spAutoFit/>
          </a:bodyPr>
          <a:lstStyle/>
          <a:p>
            <a:pPr algn="ctr"/>
            <a:fld id="{B6CDF4B4-146F-4CD0-B0FE-F3CF0468E44B}" type="slidenum">
              <a:rPr lang="id-ID" sz="900">
                <a:solidFill>
                  <a:schemeClr val="bg1"/>
                </a:solidFill>
                <a:latin typeface="Roboto" panose="02000000000000000000" pitchFamily="2" charset="0"/>
                <a:ea typeface="Roboto" panose="02000000000000000000" pitchFamily="2" charset="0"/>
                <a:cs typeface="Open Sans Light" panose="020B0306030504020204" pitchFamily="34" charset="0"/>
              </a:rPr>
              <a:t>12</a:t>
            </a:fld>
            <a:endParaRPr lang="id-ID" sz="1200" dirty="0">
              <a:solidFill>
                <a:schemeClr val="bg1"/>
              </a:solidFill>
              <a:latin typeface="Roboto" panose="02000000000000000000" pitchFamily="2" charset="0"/>
              <a:ea typeface="Roboto" panose="02000000000000000000" pitchFamily="2" charset="0"/>
              <a:cs typeface="Open Sans Light" panose="020B0306030504020204" pitchFamily="34" charset="0"/>
            </a:endParaRPr>
          </a:p>
        </p:txBody>
      </p:sp>
      <p:cxnSp>
        <p:nvCxnSpPr>
          <p:cNvPr id="21" name="직선 연결선 20">
            <a:extLst>
              <a:ext uri="{FF2B5EF4-FFF2-40B4-BE49-F238E27FC236}">
                <a16:creationId xmlns:a16="http://schemas.microsoft.com/office/drawing/2014/main" id="{074CF639-6307-463B-92E3-0FA63BE7A534}"/>
              </a:ext>
            </a:extLst>
          </p:cNvPr>
          <p:cNvCxnSpPr>
            <a:cxnSpLocks/>
          </p:cNvCxnSpPr>
          <p:nvPr/>
        </p:nvCxnSpPr>
        <p:spPr>
          <a:xfrm>
            <a:off x="238723" y="6425992"/>
            <a:ext cx="11601974" cy="0"/>
          </a:xfrm>
          <a:prstGeom prst="line">
            <a:avLst/>
          </a:prstGeom>
          <a:ln w="28575">
            <a:solidFill>
              <a:srgbClr val="006898"/>
            </a:solidFill>
          </a:ln>
        </p:spPr>
        <p:style>
          <a:lnRef idx="1">
            <a:schemeClr val="accent4"/>
          </a:lnRef>
          <a:fillRef idx="0">
            <a:schemeClr val="accent4"/>
          </a:fillRef>
          <a:effectRef idx="0">
            <a:schemeClr val="accent4"/>
          </a:effectRef>
          <a:fontRef idx="minor">
            <a:schemeClr val="tx1"/>
          </a:fontRef>
        </p:style>
      </p:cxnSp>
      <p:cxnSp>
        <p:nvCxnSpPr>
          <p:cNvPr id="22" name="직선 연결선 21">
            <a:extLst>
              <a:ext uri="{FF2B5EF4-FFF2-40B4-BE49-F238E27FC236}">
                <a16:creationId xmlns:a16="http://schemas.microsoft.com/office/drawing/2014/main" id="{ABB85770-1A8C-4061-BCF8-676AF0CAEFFF}"/>
              </a:ext>
            </a:extLst>
          </p:cNvPr>
          <p:cNvCxnSpPr>
            <a:cxnSpLocks/>
            <a:endCxn id="23" idx="1"/>
          </p:cNvCxnSpPr>
          <p:nvPr/>
        </p:nvCxnSpPr>
        <p:spPr>
          <a:xfrm flipV="1">
            <a:off x="1082566" y="6635219"/>
            <a:ext cx="9114571" cy="890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A9F7150-7346-4F7A-BAF5-7C7155B41091}"/>
              </a:ext>
            </a:extLst>
          </p:cNvPr>
          <p:cNvSpPr txBox="1"/>
          <p:nvPr/>
        </p:nvSpPr>
        <p:spPr>
          <a:xfrm>
            <a:off x="10197137" y="6496719"/>
            <a:ext cx="2388224" cy="276999"/>
          </a:xfrm>
          <a:prstGeom prst="rect">
            <a:avLst/>
          </a:prstGeom>
          <a:noFill/>
        </p:spPr>
        <p:txBody>
          <a:bodyPr wrap="square" rtlCol="0">
            <a:spAutoFit/>
          </a:bodyPr>
          <a:lstStyle/>
          <a:p>
            <a:r>
              <a:rPr lang="en-US" altLang="ko-KR" sz="1200" dirty="0">
                <a:solidFill>
                  <a:schemeClr val="bg1">
                    <a:lumMod val="50000"/>
                  </a:schemeClr>
                </a:solidFill>
              </a:rPr>
              <a:t>KOSA</a:t>
            </a:r>
            <a:r>
              <a:rPr lang="ko-KR" altLang="en-US" sz="1200" dirty="0">
                <a:solidFill>
                  <a:schemeClr val="bg1">
                    <a:lumMod val="50000"/>
                  </a:schemeClr>
                </a:solidFill>
              </a:rPr>
              <a:t> </a:t>
            </a:r>
            <a:r>
              <a:rPr lang="en-US" altLang="ko-KR" sz="1200" dirty="0">
                <a:solidFill>
                  <a:schemeClr val="bg1">
                    <a:lumMod val="50000"/>
                  </a:schemeClr>
                </a:solidFill>
              </a:rPr>
              <a:t>MID-PRJ Group2</a:t>
            </a:r>
            <a:endParaRPr lang="ko-KR" altLang="en-US" sz="1200" dirty="0">
              <a:solidFill>
                <a:schemeClr val="bg1">
                  <a:lumMod val="50000"/>
                </a:schemeClr>
              </a:solidFill>
            </a:endParaRPr>
          </a:p>
        </p:txBody>
      </p:sp>
      <p:pic>
        <p:nvPicPr>
          <p:cNvPr id="15" name="그림 14">
            <a:extLst>
              <a:ext uri="{FF2B5EF4-FFF2-40B4-BE49-F238E27FC236}">
                <a16:creationId xmlns:a16="http://schemas.microsoft.com/office/drawing/2014/main" id="{4D244F0B-50DC-4025-AACC-D07B18AA4B61}"/>
              </a:ext>
            </a:extLst>
          </p:cNvPr>
          <p:cNvPicPr>
            <a:picLocks noChangeAspect="1"/>
          </p:cNvPicPr>
          <p:nvPr/>
        </p:nvPicPr>
        <p:blipFill>
          <a:blip r:embed="rId4"/>
          <a:stretch>
            <a:fillRect/>
          </a:stretch>
        </p:blipFill>
        <p:spPr>
          <a:xfrm>
            <a:off x="5250843" y="1795373"/>
            <a:ext cx="603028" cy="598751"/>
          </a:xfrm>
          <a:prstGeom prst="rect">
            <a:avLst/>
          </a:prstGeom>
          <a:ln>
            <a:noFill/>
          </a:ln>
        </p:spPr>
      </p:pic>
      <p:pic>
        <p:nvPicPr>
          <p:cNvPr id="1028" name="Picture 4" descr="데이터베이스 png에 대한 이미지 검색결과">
            <a:extLst>
              <a:ext uri="{FF2B5EF4-FFF2-40B4-BE49-F238E27FC236}">
                <a16:creationId xmlns:a16="http://schemas.microsoft.com/office/drawing/2014/main" id="{D8842A3D-7F61-42AA-8DF4-22ADCBD4655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58036" y="3855964"/>
            <a:ext cx="2087068" cy="23047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웹에 대한 이미지 검색결과">
            <a:extLst>
              <a:ext uri="{FF2B5EF4-FFF2-40B4-BE49-F238E27FC236}">
                <a16:creationId xmlns:a16="http://schemas.microsoft.com/office/drawing/2014/main" id="{B7DD05E7-D9D4-485F-9D1A-80FD2CFC57A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5520" y="4397466"/>
            <a:ext cx="952734" cy="949569"/>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1C075958-FDA1-4934-9880-A4E5AA1E65CF}"/>
              </a:ext>
            </a:extLst>
          </p:cNvPr>
          <p:cNvSpPr txBox="1"/>
          <p:nvPr/>
        </p:nvSpPr>
        <p:spPr>
          <a:xfrm>
            <a:off x="582557" y="6472009"/>
            <a:ext cx="546100" cy="369332"/>
          </a:xfrm>
          <a:prstGeom prst="rect">
            <a:avLst/>
          </a:prstGeom>
          <a:noFill/>
        </p:spPr>
        <p:txBody>
          <a:bodyPr wrap="square" rtlCol="0">
            <a:spAutoFit/>
          </a:bodyPr>
          <a:lstStyle/>
          <a:p>
            <a:r>
              <a:rPr lang="en-US" altLang="ko-KR" dirty="0">
                <a:solidFill>
                  <a:schemeClr val="bg1"/>
                </a:solidFill>
              </a:rPr>
              <a:t>12</a:t>
            </a:r>
            <a:endParaRPr lang="ko-KR" altLang="en-US" dirty="0">
              <a:solidFill>
                <a:schemeClr val="bg1"/>
              </a:solidFill>
            </a:endParaRPr>
          </a:p>
        </p:txBody>
      </p:sp>
      <p:sp>
        <p:nvSpPr>
          <p:cNvPr id="37" name="TextBox 36">
            <a:extLst>
              <a:ext uri="{FF2B5EF4-FFF2-40B4-BE49-F238E27FC236}">
                <a16:creationId xmlns:a16="http://schemas.microsoft.com/office/drawing/2014/main" id="{630B5EB7-19DB-4E2D-9BA4-1803396ABFAB}"/>
              </a:ext>
            </a:extLst>
          </p:cNvPr>
          <p:cNvSpPr txBox="1"/>
          <p:nvPr/>
        </p:nvSpPr>
        <p:spPr>
          <a:xfrm>
            <a:off x="5376333" y="79445"/>
            <a:ext cx="6410199" cy="769441"/>
          </a:xfrm>
          <a:prstGeom prst="rect">
            <a:avLst/>
          </a:prstGeom>
          <a:noFill/>
        </p:spPr>
        <p:txBody>
          <a:bodyPr wrap="square" rtlCol="0">
            <a:spAutoFit/>
          </a:bodyPr>
          <a:lstStyle/>
          <a:p>
            <a:pPr algn="r"/>
            <a:r>
              <a:rPr lang="ko-KR" altLang="en-US" sz="2000" dirty="0">
                <a:solidFill>
                  <a:schemeClr val="tx1">
                    <a:lumMod val="50000"/>
                    <a:lumOff val="50000"/>
                  </a:schemeClr>
                </a:solidFill>
              </a:rPr>
              <a:t>조원소개  </a:t>
            </a:r>
            <a:r>
              <a:rPr lang="en-US" altLang="ko-KR" sz="2000" dirty="0">
                <a:solidFill>
                  <a:schemeClr val="tx1">
                    <a:lumMod val="50000"/>
                    <a:lumOff val="50000"/>
                  </a:schemeClr>
                </a:solidFill>
              </a:rPr>
              <a:t>/  </a:t>
            </a:r>
            <a:r>
              <a:rPr lang="ko-KR" altLang="en-US" sz="2000" dirty="0">
                <a:solidFill>
                  <a:schemeClr val="tx1">
                    <a:lumMod val="50000"/>
                    <a:lumOff val="50000"/>
                  </a:schemeClr>
                </a:solidFill>
              </a:rPr>
              <a:t>주제선정  </a:t>
            </a:r>
            <a:r>
              <a:rPr lang="en-US" altLang="ko-KR" sz="2000" dirty="0">
                <a:solidFill>
                  <a:schemeClr val="tx1">
                    <a:lumMod val="50000"/>
                    <a:lumOff val="50000"/>
                  </a:schemeClr>
                </a:solidFill>
              </a:rPr>
              <a:t>/  </a:t>
            </a:r>
            <a:r>
              <a:rPr lang="ko-KR" altLang="en-US" sz="2000" b="1" dirty="0">
                <a:solidFill>
                  <a:srgbClr val="006898"/>
                </a:solidFill>
              </a:rPr>
              <a:t>적용기술</a:t>
            </a:r>
            <a:r>
              <a:rPr lang="ko-KR" altLang="en-US" sz="2000" dirty="0">
                <a:solidFill>
                  <a:schemeClr val="tx1">
                    <a:lumMod val="50000"/>
                    <a:lumOff val="50000"/>
                  </a:schemeClr>
                </a:solidFill>
              </a:rPr>
              <a:t>  </a:t>
            </a:r>
            <a:r>
              <a:rPr lang="en-US" altLang="ko-KR" sz="2000" dirty="0">
                <a:solidFill>
                  <a:schemeClr val="tx1">
                    <a:lumMod val="50000"/>
                    <a:lumOff val="50000"/>
                  </a:schemeClr>
                </a:solidFill>
              </a:rPr>
              <a:t>/  </a:t>
            </a:r>
            <a:r>
              <a:rPr lang="ko-KR" altLang="en-US" sz="2000" dirty="0">
                <a:solidFill>
                  <a:schemeClr val="bg2">
                    <a:lumMod val="50000"/>
                  </a:schemeClr>
                </a:solidFill>
              </a:rPr>
              <a:t>시연</a:t>
            </a:r>
            <a:r>
              <a:rPr lang="ko-KR" altLang="en-US" sz="2000" b="1" dirty="0">
                <a:solidFill>
                  <a:schemeClr val="accent4"/>
                </a:solidFill>
              </a:rPr>
              <a:t> </a:t>
            </a:r>
            <a:r>
              <a:rPr lang="en-US" altLang="ko-KR" sz="2000" dirty="0">
                <a:solidFill>
                  <a:schemeClr val="tx1">
                    <a:lumMod val="50000"/>
                    <a:lumOff val="50000"/>
                  </a:schemeClr>
                </a:solidFill>
              </a:rPr>
              <a:t>/ </a:t>
            </a:r>
            <a:r>
              <a:rPr lang="en-US" altLang="ko-KR" sz="2400" dirty="0">
                <a:solidFill>
                  <a:schemeClr val="bg2">
                    <a:lumMod val="50000"/>
                  </a:schemeClr>
                </a:solidFill>
                <a:latin typeface="Calibri (본문)"/>
              </a:rPr>
              <a:t>AS-IS,TO-BE</a:t>
            </a:r>
            <a:endParaRPr lang="en-US" altLang="id-ID" sz="2400" dirty="0">
              <a:solidFill>
                <a:schemeClr val="bg2">
                  <a:lumMod val="50000"/>
                </a:schemeClr>
              </a:solidFill>
              <a:latin typeface="Calibri (본문)"/>
              <a:ea typeface="Roboto" panose="02000000000000000000" pitchFamily="2" charset="0"/>
            </a:endParaRPr>
          </a:p>
          <a:p>
            <a:pPr algn="r"/>
            <a:endParaRPr lang="ko-KR" altLang="en-US" sz="2000" b="1" dirty="0">
              <a:solidFill>
                <a:schemeClr val="accent4"/>
              </a:solidFill>
            </a:endParaRPr>
          </a:p>
        </p:txBody>
      </p:sp>
      <p:sp>
        <p:nvSpPr>
          <p:cNvPr id="42" name="타원 41">
            <a:extLst>
              <a:ext uri="{FF2B5EF4-FFF2-40B4-BE49-F238E27FC236}">
                <a16:creationId xmlns:a16="http://schemas.microsoft.com/office/drawing/2014/main" id="{DD7DC19E-0F7F-4CEE-A97D-26B4E9117CC6}"/>
              </a:ext>
            </a:extLst>
          </p:cNvPr>
          <p:cNvSpPr/>
          <p:nvPr/>
        </p:nvSpPr>
        <p:spPr>
          <a:xfrm>
            <a:off x="299520" y="4976863"/>
            <a:ext cx="753164" cy="714723"/>
          </a:xfrm>
          <a:prstGeom prst="ellipse">
            <a:avLst/>
          </a:prstGeom>
          <a:blipFill>
            <a:blip r:embed="rId7"/>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FFBB5DA0-F674-48F0-9509-907E81B1E4E4}"/>
              </a:ext>
            </a:extLst>
          </p:cNvPr>
          <p:cNvSpPr txBox="1"/>
          <p:nvPr/>
        </p:nvSpPr>
        <p:spPr>
          <a:xfrm>
            <a:off x="398694" y="1588917"/>
            <a:ext cx="3122971" cy="369332"/>
          </a:xfrm>
          <a:prstGeom prst="rect">
            <a:avLst/>
          </a:prstGeom>
          <a:noFill/>
        </p:spPr>
        <p:txBody>
          <a:bodyPr wrap="none" rtlCol="0">
            <a:spAutoFit/>
          </a:bodyPr>
          <a:lstStyle/>
          <a:p>
            <a:r>
              <a:rPr lang="en-US" altLang="ko-KR" dirty="0">
                <a:hlinkClick r:id="rId8"/>
              </a:rPr>
              <a:t>http://localhost/movie?page=1</a:t>
            </a:r>
            <a:endParaRPr lang="ko-KR" altLang="en-US" dirty="0"/>
          </a:p>
        </p:txBody>
      </p:sp>
      <p:sp>
        <p:nvSpPr>
          <p:cNvPr id="19" name="사각형: 둥근 모서리 18">
            <a:extLst>
              <a:ext uri="{FF2B5EF4-FFF2-40B4-BE49-F238E27FC236}">
                <a16:creationId xmlns:a16="http://schemas.microsoft.com/office/drawing/2014/main" id="{9DB02982-8970-4F4A-81A4-1765BD645E02}"/>
              </a:ext>
            </a:extLst>
          </p:cNvPr>
          <p:cNvSpPr/>
          <p:nvPr/>
        </p:nvSpPr>
        <p:spPr>
          <a:xfrm>
            <a:off x="4192851" y="3002033"/>
            <a:ext cx="853931" cy="853931"/>
          </a:xfrm>
          <a:prstGeom prst="round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ysClr val="windowText" lastClr="000000"/>
                </a:solidFill>
              </a:rPr>
              <a:t>JSP</a:t>
            </a:r>
            <a:endParaRPr lang="ko-KR" altLang="en-US" dirty="0">
              <a:solidFill>
                <a:sysClr val="windowText" lastClr="000000"/>
              </a:solidFill>
            </a:endParaRPr>
          </a:p>
        </p:txBody>
      </p:sp>
      <p:sp>
        <p:nvSpPr>
          <p:cNvPr id="20" name="사각형: 둥근 모서리 19">
            <a:extLst>
              <a:ext uri="{FF2B5EF4-FFF2-40B4-BE49-F238E27FC236}">
                <a16:creationId xmlns:a16="http://schemas.microsoft.com/office/drawing/2014/main" id="{FACD1C67-4CFF-4023-970C-D15B2214FEC7}"/>
              </a:ext>
            </a:extLst>
          </p:cNvPr>
          <p:cNvSpPr/>
          <p:nvPr/>
        </p:nvSpPr>
        <p:spPr>
          <a:xfrm>
            <a:off x="3764809" y="2356438"/>
            <a:ext cx="3750083" cy="214512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사각형: 둥근 모서리 42">
            <a:extLst>
              <a:ext uri="{FF2B5EF4-FFF2-40B4-BE49-F238E27FC236}">
                <a16:creationId xmlns:a16="http://schemas.microsoft.com/office/drawing/2014/main" id="{46C538B2-6BBF-4158-A70A-E42984A095DD}"/>
              </a:ext>
            </a:extLst>
          </p:cNvPr>
          <p:cNvSpPr/>
          <p:nvPr/>
        </p:nvSpPr>
        <p:spPr>
          <a:xfrm>
            <a:off x="5853871" y="3002033"/>
            <a:ext cx="853931" cy="853931"/>
          </a:xfrm>
          <a:prstGeom prst="round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ysClr val="windowText" lastClr="000000"/>
                </a:solidFill>
              </a:rPr>
              <a:t>Servlet</a:t>
            </a:r>
            <a:endParaRPr lang="ko-KR" altLang="en-US" sz="1600" dirty="0">
              <a:solidFill>
                <a:sysClr val="windowText" lastClr="000000"/>
              </a:solidFill>
            </a:endParaRPr>
          </a:p>
        </p:txBody>
      </p:sp>
      <p:cxnSp>
        <p:nvCxnSpPr>
          <p:cNvPr id="28" name="연결선: 꺾임 27">
            <a:extLst>
              <a:ext uri="{FF2B5EF4-FFF2-40B4-BE49-F238E27FC236}">
                <a16:creationId xmlns:a16="http://schemas.microsoft.com/office/drawing/2014/main" id="{03CBEA04-3880-4BA3-8A26-AD77AE7EBD13}"/>
              </a:ext>
            </a:extLst>
          </p:cNvPr>
          <p:cNvCxnSpPr>
            <a:cxnSpLocks/>
            <a:stCxn id="43" idx="3"/>
            <a:endCxn id="1028" idx="0"/>
          </p:cNvCxnSpPr>
          <p:nvPr/>
        </p:nvCxnSpPr>
        <p:spPr>
          <a:xfrm>
            <a:off x="6707802" y="3428999"/>
            <a:ext cx="2093768" cy="426965"/>
          </a:xfrm>
          <a:prstGeom prst="bentConnector2">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그림 29">
            <a:extLst>
              <a:ext uri="{FF2B5EF4-FFF2-40B4-BE49-F238E27FC236}">
                <a16:creationId xmlns:a16="http://schemas.microsoft.com/office/drawing/2014/main" id="{6B034318-C74E-4170-892F-7BAECD8436BC}"/>
              </a:ext>
            </a:extLst>
          </p:cNvPr>
          <p:cNvPicPr>
            <a:picLocks noChangeAspect="1"/>
          </p:cNvPicPr>
          <p:nvPr/>
        </p:nvPicPr>
        <p:blipFill>
          <a:blip r:embed="rId9"/>
          <a:stretch>
            <a:fillRect/>
          </a:stretch>
        </p:blipFill>
        <p:spPr>
          <a:xfrm>
            <a:off x="282106" y="2030888"/>
            <a:ext cx="3239559" cy="2254368"/>
          </a:xfrm>
          <a:prstGeom prst="rect">
            <a:avLst/>
          </a:prstGeom>
        </p:spPr>
      </p:pic>
      <p:sp>
        <p:nvSpPr>
          <p:cNvPr id="31" name="TextBox 30">
            <a:extLst>
              <a:ext uri="{FF2B5EF4-FFF2-40B4-BE49-F238E27FC236}">
                <a16:creationId xmlns:a16="http://schemas.microsoft.com/office/drawing/2014/main" id="{EE3D8351-05B6-4AB7-B6BF-E439C2C0D2AC}"/>
              </a:ext>
            </a:extLst>
          </p:cNvPr>
          <p:cNvSpPr txBox="1"/>
          <p:nvPr/>
        </p:nvSpPr>
        <p:spPr>
          <a:xfrm>
            <a:off x="2582860" y="888253"/>
            <a:ext cx="1249573" cy="338554"/>
          </a:xfrm>
          <a:prstGeom prst="rect">
            <a:avLst/>
          </a:prstGeom>
          <a:noFill/>
        </p:spPr>
        <p:txBody>
          <a:bodyPr wrap="none" rtlCol="0">
            <a:spAutoFit/>
          </a:bodyPr>
          <a:lstStyle/>
          <a:p>
            <a:r>
              <a:rPr lang="en-US" altLang="ko-KR" sz="1600" dirty="0"/>
              <a:t>Get </a:t>
            </a:r>
            <a:r>
              <a:rPr lang="ko-KR" altLang="en-US" sz="1400" dirty="0"/>
              <a:t>방식전송</a:t>
            </a:r>
            <a:endParaRPr lang="ko-KR" altLang="en-US" sz="1600" dirty="0"/>
          </a:p>
        </p:txBody>
      </p:sp>
      <p:sp>
        <p:nvSpPr>
          <p:cNvPr id="52" name="TextBox 51">
            <a:extLst>
              <a:ext uri="{FF2B5EF4-FFF2-40B4-BE49-F238E27FC236}">
                <a16:creationId xmlns:a16="http://schemas.microsoft.com/office/drawing/2014/main" id="{F48D3FEA-9D24-405F-9CAC-722ABD4F9677}"/>
              </a:ext>
            </a:extLst>
          </p:cNvPr>
          <p:cNvSpPr txBox="1"/>
          <p:nvPr/>
        </p:nvSpPr>
        <p:spPr>
          <a:xfrm>
            <a:off x="6868545" y="2960846"/>
            <a:ext cx="861133" cy="523220"/>
          </a:xfrm>
          <a:prstGeom prst="rect">
            <a:avLst/>
          </a:prstGeom>
          <a:noFill/>
        </p:spPr>
        <p:txBody>
          <a:bodyPr wrap="none" rtlCol="0">
            <a:spAutoFit/>
          </a:bodyPr>
          <a:lstStyle/>
          <a:p>
            <a:r>
              <a:rPr lang="en-US" altLang="ko-KR" sz="1400" dirty="0"/>
              <a:t>DB</a:t>
            </a:r>
            <a:r>
              <a:rPr lang="ko-KR" altLang="en-US" sz="1400" dirty="0"/>
              <a:t>연결</a:t>
            </a:r>
            <a:endParaRPr lang="en-US" altLang="ko-KR" sz="1400" dirty="0"/>
          </a:p>
          <a:p>
            <a:r>
              <a:rPr lang="en-US" altLang="ko-KR" sz="1400" dirty="0"/>
              <a:t>SQL </a:t>
            </a:r>
            <a:r>
              <a:rPr lang="ko-KR" altLang="en-US" sz="1400" dirty="0"/>
              <a:t>실행</a:t>
            </a:r>
          </a:p>
        </p:txBody>
      </p:sp>
      <p:sp>
        <p:nvSpPr>
          <p:cNvPr id="47" name="TextBox 46">
            <a:extLst>
              <a:ext uri="{FF2B5EF4-FFF2-40B4-BE49-F238E27FC236}">
                <a16:creationId xmlns:a16="http://schemas.microsoft.com/office/drawing/2014/main" id="{8F872689-DD79-4CB5-9C5D-7231127B3D05}"/>
              </a:ext>
            </a:extLst>
          </p:cNvPr>
          <p:cNvSpPr txBox="1"/>
          <p:nvPr/>
        </p:nvSpPr>
        <p:spPr>
          <a:xfrm>
            <a:off x="4127309" y="3845696"/>
            <a:ext cx="985013" cy="369332"/>
          </a:xfrm>
          <a:prstGeom prst="rect">
            <a:avLst/>
          </a:prstGeom>
          <a:noFill/>
        </p:spPr>
        <p:txBody>
          <a:bodyPr wrap="none" rtlCol="0">
            <a:spAutoFit/>
          </a:bodyPr>
          <a:lstStyle/>
          <a:p>
            <a:r>
              <a:rPr lang="en-US" altLang="ko-KR" dirty="0"/>
              <a:t>&lt; View &gt;</a:t>
            </a:r>
            <a:endParaRPr lang="ko-KR" altLang="en-US" dirty="0"/>
          </a:p>
        </p:txBody>
      </p:sp>
      <p:sp>
        <p:nvSpPr>
          <p:cNvPr id="62" name="TextBox 61">
            <a:extLst>
              <a:ext uri="{FF2B5EF4-FFF2-40B4-BE49-F238E27FC236}">
                <a16:creationId xmlns:a16="http://schemas.microsoft.com/office/drawing/2014/main" id="{C2E60884-FB75-4F96-98BC-7DC44C1AC7AC}"/>
              </a:ext>
            </a:extLst>
          </p:cNvPr>
          <p:cNvSpPr txBox="1"/>
          <p:nvPr/>
        </p:nvSpPr>
        <p:spPr>
          <a:xfrm>
            <a:off x="5562110" y="3849140"/>
            <a:ext cx="1462836" cy="369332"/>
          </a:xfrm>
          <a:prstGeom prst="rect">
            <a:avLst/>
          </a:prstGeom>
          <a:noFill/>
        </p:spPr>
        <p:txBody>
          <a:bodyPr wrap="none" rtlCol="0">
            <a:spAutoFit/>
          </a:bodyPr>
          <a:lstStyle/>
          <a:p>
            <a:r>
              <a:rPr lang="en-US" altLang="ko-KR" dirty="0"/>
              <a:t>&lt; Controller &gt;</a:t>
            </a:r>
            <a:endParaRPr lang="ko-KR" altLang="en-US" dirty="0"/>
          </a:p>
        </p:txBody>
      </p:sp>
      <p:cxnSp>
        <p:nvCxnSpPr>
          <p:cNvPr id="54" name="연결선: 구부러짐 53">
            <a:extLst>
              <a:ext uri="{FF2B5EF4-FFF2-40B4-BE49-F238E27FC236}">
                <a16:creationId xmlns:a16="http://schemas.microsoft.com/office/drawing/2014/main" id="{6BCFE27E-F48F-43F1-8AAD-79592190FC1F}"/>
              </a:ext>
            </a:extLst>
          </p:cNvPr>
          <p:cNvCxnSpPr>
            <a:cxnSpLocks/>
            <a:stCxn id="43" idx="0"/>
            <a:endCxn id="19" idx="0"/>
          </p:cNvCxnSpPr>
          <p:nvPr/>
        </p:nvCxnSpPr>
        <p:spPr>
          <a:xfrm rot="16200000" flipV="1">
            <a:off x="5450327" y="2171523"/>
            <a:ext cx="12700" cy="1661020"/>
          </a:xfrm>
          <a:prstGeom prst="curvedConnector3">
            <a:avLst>
              <a:gd name="adj1" fmla="val 1800000"/>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31" name="연결선: 구부러짐 1030">
            <a:extLst>
              <a:ext uri="{FF2B5EF4-FFF2-40B4-BE49-F238E27FC236}">
                <a16:creationId xmlns:a16="http://schemas.microsoft.com/office/drawing/2014/main" id="{085EB8E9-512D-4CD6-B915-165C7A4AF1A7}"/>
              </a:ext>
            </a:extLst>
          </p:cNvPr>
          <p:cNvCxnSpPr>
            <a:cxnSpLocks/>
            <a:stCxn id="17" idx="0"/>
            <a:endCxn id="43" idx="0"/>
          </p:cNvCxnSpPr>
          <p:nvPr/>
        </p:nvCxnSpPr>
        <p:spPr>
          <a:xfrm rot="16200000" flipH="1">
            <a:off x="3413950" y="135147"/>
            <a:ext cx="1413116" cy="4320657"/>
          </a:xfrm>
          <a:prstGeom prst="curvedConnector3">
            <a:avLst>
              <a:gd name="adj1" fmla="val -10076"/>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34" name="타원 1033">
            <a:extLst>
              <a:ext uri="{FF2B5EF4-FFF2-40B4-BE49-F238E27FC236}">
                <a16:creationId xmlns:a16="http://schemas.microsoft.com/office/drawing/2014/main" id="{AF423149-0D66-4E27-9E76-2C0D78B1D5B6}"/>
              </a:ext>
            </a:extLst>
          </p:cNvPr>
          <p:cNvSpPr/>
          <p:nvPr/>
        </p:nvSpPr>
        <p:spPr>
          <a:xfrm>
            <a:off x="2429308" y="802220"/>
            <a:ext cx="225969" cy="225969"/>
          </a:xfrm>
          <a:prstGeom prst="ellipse">
            <a:avLst/>
          </a:prstGeom>
          <a:solidFill>
            <a:schemeClr val="accent4"/>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ysClr val="windowText" lastClr="000000"/>
                </a:solidFill>
              </a:rPr>
              <a:t>1</a:t>
            </a:r>
            <a:endParaRPr lang="ko-KR" altLang="en-US" dirty="0">
              <a:solidFill>
                <a:sysClr val="windowText" lastClr="000000"/>
              </a:solidFill>
            </a:endParaRPr>
          </a:p>
        </p:txBody>
      </p:sp>
      <p:sp>
        <p:nvSpPr>
          <p:cNvPr id="76" name="TextBox 75">
            <a:extLst>
              <a:ext uri="{FF2B5EF4-FFF2-40B4-BE49-F238E27FC236}">
                <a16:creationId xmlns:a16="http://schemas.microsoft.com/office/drawing/2014/main" id="{95904D26-D4A2-4BE4-B090-F7E6AC6A5F56}"/>
              </a:ext>
            </a:extLst>
          </p:cNvPr>
          <p:cNvSpPr txBox="1"/>
          <p:nvPr/>
        </p:nvSpPr>
        <p:spPr>
          <a:xfrm>
            <a:off x="4937798" y="2448996"/>
            <a:ext cx="878317" cy="338554"/>
          </a:xfrm>
          <a:prstGeom prst="rect">
            <a:avLst/>
          </a:prstGeom>
          <a:noFill/>
        </p:spPr>
        <p:txBody>
          <a:bodyPr wrap="none" rtlCol="0">
            <a:spAutoFit/>
          </a:bodyPr>
          <a:lstStyle/>
          <a:p>
            <a:r>
              <a:rPr lang="en-US" altLang="ko-KR" sz="1600" dirty="0"/>
              <a:t>Forward</a:t>
            </a:r>
            <a:endParaRPr lang="ko-KR" altLang="en-US" sz="1600" dirty="0"/>
          </a:p>
        </p:txBody>
      </p:sp>
      <p:sp>
        <p:nvSpPr>
          <p:cNvPr id="77" name="타원 76">
            <a:extLst>
              <a:ext uri="{FF2B5EF4-FFF2-40B4-BE49-F238E27FC236}">
                <a16:creationId xmlns:a16="http://schemas.microsoft.com/office/drawing/2014/main" id="{4F970462-F00E-44D1-A0E9-C746570E99C0}"/>
              </a:ext>
            </a:extLst>
          </p:cNvPr>
          <p:cNvSpPr/>
          <p:nvPr/>
        </p:nvSpPr>
        <p:spPr>
          <a:xfrm>
            <a:off x="6790100" y="2847861"/>
            <a:ext cx="225969" cy="225969"/>
          </a:xfrm>
          <a:prstGeom prst="ellipse">
            <a:avLst/>
          </a:prstGeom>
          <a:solidFill>
            <a:schemeClr val="accent4"/>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ysClr val="windowText" lastClr="000000"/>
                </a:solidFill>
              </a:rPr>
              <a:t>2</a:t>
            </a:r>
            <a:endParaRPr lang="ko-KR" altLang="en-US" dirty="0">
              <a:solidFill>
                <a:sysClr val="windowText" lastClr="000000"/>
              </a:solidFill>
            </a:endParaRPr>
          </a:p>
        </p:txBody>
      </p:sp>
      <p:sp>
        <p:nvSpPr>
          <p:cNvPr id="78" name="타원 77">
            <a:extLst>
              <a:ext uri="{FF2B5EF4-FFF2-40B4-BE49-F238E27FC236}">
                <a16:creationId xmlns:a16="http://schemas.microsoft.com/office/drawing/2014/main" id="{33450DB9-F4C9-4942-B4EA-DBF3013DCF24}"/>
              </a:ext>
            </a:extLst>
          </p:cNvPr>
          <p:cNvSpPr/>
          <p:nvPr/>
        </p:nvSpPr>
        <p:spPr>
          <a:xfrm>
            <a:off x="4818463" y="2407028"/>
            <a:ext cx="225969" cy="225969"/>
          </a:xfrm>
          <a:prstGeom prst="ellipse">
            <a:avLst/>
          </a:prstGeom>
          <a:solidFill>
            <a:schemeClr val="accent4"/>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ysClr val="windowText" lastClr="000000"/>
                </a:solidFill>
              </a:rPr>
              <a:t>3</a:t>
            </a:r>
            <a:endParaRPr lang="ko-KR" altLang="en-US" dirty="0">
              <a:solidFill>
                <a:sysClr val="windowText" lastClr="000000"/>
              </a:solidFill>
            </a:endParaRPr>
          </a:p>
        </p:txBody>
      </p:sp>
      <p:sp>
        <p:nvSpPr>
          <p:cNvPr id="79" name="타원 78">
            <a:extLst>
              <a:ext uri="{FF2B5EF4-FFF2-40B4-BE49-F238E27FC236}">
                <a16:creationId xmlns:a16="http://schemas.microsoft.com/office/drawing/2014/main" id="{90A48BEB-DD13-49A8-8FD7-CDF649FF22C0}"/>
              </a:ext>
            </a:extLst>
          </p:cNvPr>
          <p:cNvSpPr/>
          <p:nvPr/>
        </p:nvSpPr>
        <p:spPr>
          <a:xfrm>
            <a:off x="2809914" y="4813480"/>
            <a:ext cx="225969" cy="225969"/>
          </a:xfrm>
          <a:prstGeom prst="ellipse">
            <a:avLst/>
          </a:prstGeom>
          <a:solidFill>
            <a:schemeClr val="accent4"/>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ysClr val="windowText" lastClr="000000"/>
                </a:solidFill>
              </a:rPr>
              <a:t>4</a:t>
            </a:r>
            <a:endParaRPr lang="ko-KR" altLang="en-US" dirty="0">
              <a:solidFill>
                <a:sysClr val="windowText" lastClr="000000"/>
              </a:solidFill>
            </a:endParaRPr>
          </a:p>
        </p:txBody>
      </p:sp>
      <p:cxnSp>
        <p:nvCxnSpPr>
          <p:cNvPr id="1036" name="연결선: 구부러짐 1035">
            <a:extLst>
              <a:ext uri="{FF2B5EF4-FFF2-40B4-BE49-F238E27FC236}">
                <a16:creationId xmlns:a16="http://schemas.microsoft.com/office/drawing/2014/main" id="{C016C996-B65A-4AA9-9008-7ECC9DA86F47}"/>
              </a:ext>
            </a:extLst>
          </p:cNvPr>
          <p:cNvCxnSpPr>
            <a:cxnSpLocks/>
            <a:stCxn id="47" idx="2"/>
            <a:endCxn id="30" idx="2"/>
          </p:cNvCxnSpPr>
          <p:nvPr/>
        </p:nvCxnSpPr>
        <p:spPr>
          <a:xfrm rot="5400000">
            <a:off x="3225737" y="2891177"/>
            <a:ext cx="70228" cy="2717930"/>
          </a:xfrm>
          <a:prstGeom prst="curvedConnector3">
            <a:avLst>
              <a:gd name="adj1" fmla="val 863700"/>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0BEA327-5EBB-4B5D-A61B-E882C0E8D9A1}"/>
              </a:ext>
            </a:extLst>
          </p:cNvPr>
          <p:cNvSpPr txBox="1"/>
          <p:nvPr/>
        </p:nvSpPr>
        <p:spPr>
          <a:xfrm>
            <a:off x="2951389" y="4860625"/>
            <a:ext cx="595035" cy="338554"/>
          </a:xfrm>
          <a:prstGeom prst="rect">
            <a:avLst/>
          </a:prstGeom>
          <a:noFill/>
        </p:spPr>
        <p:txBody>
          <a:bodyPr wrap="none" rtlCol="0">
            <a:spAutoFit/>
          </a:bodyPr>
          <a:lstStyle/>
          <a:p>
            <a:r>
              <a:rPr lang="ko-KR" altLang="en-US" sz="1600" dirty="0"/>
              <a:t>출력</a:t>
            </a:r>
          </a:p>
        </p:txBody>
      </p:sp>
      <p:sp>
        <p:nvSpPr>
          <p:cNvPr id="1039" name="TextBox 1038">
            <a:extLst>
              <a:ext uri="{FF2B5EF4-FFF2-40B4-BE49-F238E27FC236}">
                <a16:creationId xmlns:a16="http://schemas.microsoft.com/office/drawing/2014/main" id="{9EFEEFB1-1A55-42CF-84D6-97FBBB66FB2B}"/>
              </a:ext>
            </a:extLst>
          </p:cNvPr>
          <p:cNvSpPr txBox="1"/>
          <p:nvPr/>
        </p:nvSpPr>
        <p:spPr>
          <a:xfrm>
            <a:off x="10088248" y="3606324"/>
            <a:ext cx="1499193" cy="369332"/>
          </a:xfrm>
          <a:prstGeom prst="rect">
            <a:avLst/>
          </a:prstGeom>
          <a:noFill/>
        </p:spPr>
        <p:txBody>
          <a:bodyPr wrap="none" rtlCol="0">
            <a:spAutoFit/>
          </a:bodyPr>
          <a:lstStyle/>
          <a:p>
            <a:r>
              <a:rPr lang="en-US" altLang="ko-KR" dirty="0"/>
              <a:t>&lt; Oracle DB &gt;</a:t>
            </a:r>
            <a:endParaRPr lang="ko-KR" altLang="en-US" dirty="0"/>
          </a:p>
        </p:txBody>
      </p:sp>
      <p:pic>
        <p:nvPicPr>
          <p:cNvPr id="1040" name="그림 1039">
            <a:extLst>
              <a:ext uri="{FF2B5EF4-FFF2-40B4-BE49-F238E27FC236}">
                <a16:creationId xmlns:a16="http://schemas.microsoft.com/office/drawing/2014/main" id="{58BCA748-E7EF-42CF-B022-B4EE30762177}"/>
              </a:ext>
            </a:extLst>
          </p:cNvPr>
          <p:cNvPicPr>
            <a:picLocks noChangeAspect="1"/>
          </p:cNvPicPr>
          <p:nvPr/>
        </p:nvPicPr>
        <p:blipFill>
          <a:blip r:embed="rId10"/>
          <a:stretch>
            <a:fillRect/>
          </a:stretch>
        </p:blipFill>
        <p:spPr>
          <a:xfrm>
            <a:off x="7958910" y="746124"/>
            <a:ext cx="3569362" cy="2524381"/>
          </a:xfrm>
          <a:prstGeom prst="rect">
            <a:avLst/>
          </a:prstGeom>
          <a:ln>
            <a:solidFill>
              <a:schemeClr val="bg1">
                <a:lumMod val="65000"/>
              </a:schemeClr>
            </a:solidFill>
          </a:ln>
        </p:spPr>
      </p:pic>
    </p:spTree>
    <p:extLst>
      <p:ext uri="{BB962C8B-B14F-4D97-AF65-F5344CB8AC3E}">
        <p14:creationId xmlns:p14="http://schemas.microsoft.com/office/powerpoint/2010/main" val="4286560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29561" y="6400465"/>
            <a:ext cx="434724" cy="230832"/>
          </a:xfrm>
          <a:prstGeom prst="rect">
            <a:avLst/>
          </a:prstGeom>
        </p:spPr>
        <p:txBody>
          <a:bodyPr wrap="square">
            <a:spAutoFit/>
          </a:bodyPr>
          <a:lstStyle/>
          <a:p>
            <a:pPr algn="ctr"/>
            <a:fld id="{B6CDF4B4-146F-4CD0-B0FE-F3CF0468E44B}" type="slidenum">
              <a:rPr lang="id-ID" sz="900">
                <a:solidFill>
                  <a:schemeClr val="bg1"/>
                </a:solidFill>
                <a:latin typeface="Roboto" panose="02000000000000000000" pitchFamily="2" charset="0"/>
                <a:ea typeface="Roboto" panose="02000000000000000000" pitchFamily="2" charset="0"/>
                <a:cs typeface="Open Sans Light" panose="020B0306030504020204" pitchFamily="34" charset="0"/>
              </a:rPr>
              <a:t>13</a:t>
            </a:fld>
            <a:endParaRPr lang="id-ID" sz="1200" dirty="0">
              <a:solidFill>
                <a:schemeClr val="bg1"/>
              </a:solidFill>
              <a:latin typeface="Roboto" panose="02000000000000000000" pitchFamily="2" charset="0"/>
              <a:ea typeface="Roboto" panose="02000000000000000000" pitchFamily="2" charset="0"/>
              <a:cs typeface="Open Sans Light" panose="020B0306030504020204" pitchFamily="34" charset="0"/>
            </a:endParaRPr>
          </a:p>
        </p:txBody>
      </p:sp>
      <p:sp>
        <p:nvSpPr>
          <p:cNvPr id="7" name="Freeform 1"/>
          <p:cNvSpPr>
            <a:spLocks noChangeArrowheads="1"/>
          </p:cNvSpPr>
          <p:nvPr/>
        </p:nvSpPr>
        <p:spPr bwMode="auto">
          <a:xfrm>
            <a:off x="3078937" y="3202199"/>
            <a:ext cx="530513" cy="775786"/>
          </a:xfrm>
          <a:custGeom>
            <a:avLst/>
            <a:gdLst>
              <a:gd name="T0" fmla="*/ 2000 w 2969"/>
              <a:gd name="T1" fmla="*/ 656 h 4375"/>
              <a:gd name="T2" fmla="*/ 2000 w 2969"/>
              <a:gd name="T3" fmla="*/ 656 h 4375"/>
              <a:gd name="T4" fmla="*/ 2281 w 2969"/>
              <a:gd name="T5" fmla="*/ 562 h 4375"/>
              <a:gd name="T6" fmla="*/ 2750 w 2969"/>
              <a:gd name="T7" fmla="*/ 812 h 4375"/>
              <a:gd name="T8" fmla="*/ 2968 w 2969"/>
              <a:gd name="T9" fmla="*/ 812 h 4375"/>
              <a:gd name="T10" fmla="*/ 2968 w 2969"/>
              <a:gd name="T11" fmla="*/ 0 h 4375"/>
              <a:gd name="T12" fmla="*/ 0 w 2969"/>
              <a:gd name="T13" fmla="*/ 0 h 4375"/>
              <a:gd name="T14" fmla="*/ 0 w 2969"/>
              <a:gd name="T15" fmla="*/ 3186 h 4375"/>
              <a:gd name="T16" fmla="*/ 1062 w 2969"/>
              <a:gd name="T17" fmla="*/ 3186 h 4375"/>
              <a:gd name="T18" fmla="*/ 1156 w 2969"/>
              <a:gd name="T19" fmla="*/ 3249 h 4375"/>
              <a:gd name="T20" fmla="*/ 1156 w 2969"/>
              <a:gd name="T21" fmla="*/ 3624 h 4375"/>
              <a:gd name="T22" fmla="*/ 1125 w 2969"/>
              <a:gd name="T23" fmla="*/ 3686 h 4375"/>
              <a:gd name="T24" fmla="*/ 875 w 2969"/>
              <a:gd name="T25" fmla="*/ 4030 h 4375"/>
              <a:gd name="T26" fmla="*/ 968 w 2969"/>
              <a:gd name="T27" fmla="*/ 4249 h 4375"/>
              <a:gd name="T28" fmla="*/ 1250 w 2969"/>
              <a:gd name="T29" fmla="*/ 4374 h 4375"/>
              <a:gd name="T30" fmla="*/ 1718 w 2969"/>
              <a:gd name="T31" fmla="*/ 4093 h 4375"/>
              <a:gd name="T32" fmla="*/ 1437 w 2969"/>
              <a:gd name="T33" fmla="*/ 3655 h 4375"/>
              <a:gd name="T34" fmla="*/ 1406 w 2969"/>
              <a:gd name="T35" fmla="*/ 3593 h 4375"/>
              <a:gd name="T36" fmla="*/ 1406 w 2969"/>
              <a:gd name="T37" fmla="*/ 3249 h 4375"/>
              <a:gd name="T38" fmla="*/ 1468 w 2969"/>
              <a:gd name="T39" fmla="*/ 3155 h 4375"/>
              <a:gd name="T40" fmla="*/ 2968 w 2969"/>
              <a:gd name="T41" fmla="*/ 3155 h 4375"/>
              <a:gd name="T42" fmla="*/ 2968 w 2969"/>
              <a:gd name="T43" fmla="*/ 1375 h 4375"/>
              <a:gd name="T44" fmla="*/ 2812 w 2969"/>
              <a:gd name="T45" fmla="*/ 1375 h 4375"/>
              <a:gd name="T46" fmla="*/ 2312 w 2969"/>
              <a:gd name="T47" fmla="*/ 1687 h 4375"/>
              <a:gd name="T48" fmla="*/ 1843 w 2969"/>
              <a:gd name="T49" fmla="*/ 1125 h 4375"/>
              <a:gd name="T50" fmla="*/ 2000 w 2969"/>
              <a:gd name="T51" fmla="*/ 656 h 4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69" h="4375">
                <a:moveTo>
                  <a:pt x="2000" y="656"/>
                </a:moveTo>
                <a:lnTo>
                  <a:pt x="2000" y="656"/>
                </a:lnTo>
                <a:cubicBezTo>
                  <a:pt x="2062" y="594"/>
                  <a:pt x="2156" y="562"/>
                  <a:pt x="2281" y="562"/>
                </a:cubicBezTo>
                <a:cubicBezTo>
                  <a:pt x="2468" y="562"/>
                  <a:pt x="2656" y="750"/>
                  <a:pt x="2750" y="812"/>
                </a:cubicBezTo>
                <a:cubicBezTo>
                  <a:pt x="2968" y="812"/>
                  <a:pt x="2968" y="812"/>
                  <a:pt x="2968" y="812"/>
                </a:cubicBezTo>
                <a:cubicBezTo>
                  <a:pt x="2968" y="0"/>
                  <a:pt x="2968" y="0"/>
                  <a:pt x="2968" y="0"/>
                </a:cubicBezTo>
                <a:cubicBezTo>
                  <a:pt x="0" y="0"/>
                  <a:pt x="0" y="0"/>
                  <a:pt x="0" y="0"/>
                </a:cubicBezTo>
                <a:cubicBezTo>
                  <a:pt x="0" y="3186"/>
                  <a:pt x="0" y="3186"/>
                  <a:pt x="0" y="3186"/>
                </a:cubicBezTo>
                <a:cubicBezTo>
                  <a:pt x="1062" y="3186"/>
                  <a:pt x="1062" y="3186"/>
                  <a:pt x="1062" y="3186"/>
                </a:cubicBezTo>
                <a:cubicBezTo>
                  <a:pt x="1125" y="3186"/>
                  <a:pt x="1156" y="3218"/>
                  <a:pt x="1156" y="3249"/>
                </a:cubicBezTo>
                <a:cubicBezTo>
                  <a:pt x="1156" y="3624"/>
                  <a:pt x="1156" y="3624"/>
                  <a:pt x="1156" y="3624"/>
                </a:cubicBezTo>
                <a:cubicBezTo>
                  <a:pt x="1156" y="3655"/>
                  <a:pt x="1125" y="3686"/>
                  <a:pt x="1125" y="3686"/>
                </a:cubicBezTo>
                <a:cubicBezTo>
                  <a:pt x="1062" y="3749"/>
                  <a:pt x="875" y="3905"/>
                  <a:pt x="875" y="4030"/>
                </a:cubicBezTo>
                <a:cubicBezTo>
                  <a:pt x="875" y="4093"/>
                  <a:pt x="906" y="4186"/>
                  <a:pt x="968" y="4249"/>
                </a:cubicBezTo>
                <a:cubicBezTo>
                  <a:pt x="1031" y="4311"/>
                  <a:pt x="1125" y="4374"/>
                  <a:pt x="1250" y="4374"/>
                </a:cubicBezTo>
                <a:cubicBezTo>
                  <a:pt x="1406" y="4374"/>
                  <a:pt x="1687" y="4311"/>
                  <a:pt x="1718" y="4093"/>
                </a:cubicBezTo>
                <a:cubicBezTo>
                  <a:pt x="1718" y="3843"/>
                  <a:pt x="1437" y="3655"/>
                  <a:pt x="1437" y="3655"/>
                </a:cubicBezTo>
                <a:cubicBezTo>
                  <a:pt x="1406" y="3655"/>
                  <a:pt x="1406" y="3624"/>
                  <a:pt x="1406" y="3593"/>
                </a:cubicBezTo>
                <a:cubicBezTo>
                  <a:pt x="1406" y="3249"/>
                  <a:pt x="1406" y="3249"/>
                  <a:pt x="1406" y="3249"/>
                </a:cubicBezTo>
                <a:cubicBezTo>
                  <a:pt x="1406" y="3186"/>
                  <a:pt x="1437" y="3155"/>
                  <a:pt x="1468" y="3155"/>
                </a:cubicBezTo>
                <a:cubicBezTo>
                  <a:pt x="2968" y="3155"/>
                  <a:pt x="2968" y="3155"/>
                  <a:pt x="2968" y="3155"/>
                </a:cubicBezTo>
                <a:cubicBezTo>
                  <a:pt x="2968" y="1375"/>
                  <a:pt x="2968" y="1375"/>
                  <a:pt x="2968" y="1375"/>
                </a:cubicBezTo>
                <a:cubicBezTo>
                  <a:pt x="2812" y="1375"/>
                  <a:pt x="2812" y="1375"/>
                  <a:pt x="2812" y="1375"/>
                </a:cubicBezTo>
                <a:cubicBezTo>
                  <a:pt x="2718" y="1469"/>
                  <a:pt x="2500" y="1687"/>
                  <a:pt x="2312" y="1687"/>
                </a:cubicBezTo>
                <a:cubicBezTo>
                  <a:pt x="2093" y="1687"/>
                  <a:pt x="1843" y="1531"/>
                  <a:pt x="1843" y="1125"/>
                </a:cubicBezTo>
                <a:cubicBezTo>
                  <a:pt x="1843" y="875"/>
                  <a:pt x="1937" y="719"/>
                  <a:pt x="2000" y="656"/>
                </a:cubicBezTo>
              </a:path>
            </a:pathLst>
          </a:custGeom>
          <a:solidFill>
            <a:schemeClr val="accent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dirty="0"/>
          </a:p>
        </p:txBody>
      </p:sp>
      <p:sp>
        <p:nvSpPr>
          <p:cNvPr id="8" name="Freeform 2"/>
          <p:cNvSpPr>
            <a:spLocks noChangeArrowheads="1"/>
          </p:cNvSpPr>
          <p:nvPr/>
        </p:nvSpPr>
        <p:spPr bwMode="auto">
          <a:xfrm>
            <a:off x="2520044" y="3202200"/>
            <a:ext cx="531302" cy="565417"/>
          </a:xfrm>
          <a:custGeom>
            <a:avLst/>
            <a:gdLst>
              <a:gd name="T0" fmla="*/ 2969 w 2970"/>
              <a:gd name="T1" fmla="*/ 0 h 3187"/>
              <a:gd name="T2" fmla="*/ 2969 w 2970"/>
              <a:gd name="T3" fmla="*/ 0 h 3187"/>
              <a:gd name="T4" fmla="*/ 0 w 2970"/>
              <a:gd name="T5" fmla="*/ 0 h 3187"/>
              <a:gd name="T6" fmla="*/ 0 w 2970"/>
              <a:gd name="T7" fmla="*/ 781 h 3187"/>
              <a:gd name="T8" fmla="*/ 219 w 2970"/>
              <a:gd name="T9" fmla="*/ 781 h 3187"/>
              <a:gd name="T10" fmla="*/ 719 w 2970"/>
              <a:gd name="T11" fmla="*/ 500 h 3187"/>
              <a:gd name="T12" fmla="*/ 1126 w 2970"/>
              <a:gd name="T13" fmla="*/ 1062 h 3187"/>
              <a:gd name="T14" fmla="*/ 1001 w 2970"/>
              <a:gd name="T15" fmla="*/ 1500 h 3187"/>
              <a:gd name="T16" fmla="*/ 688 w 2970"/>
              <a:gd name="T17" fmla="*/ 1625 h 3187"/>
              <a:gd name="T18" fmla="*/ 219 w 2970"/>
              <a:gd name="T19" fmla="*/ 1344 h 3187"/>
              <a:gd name="T20" fmla="*/ 0 w 2970"/>
              <a:gd name="T21" fmla="*/ 1344 h 3187"/>
              <a:gd name="T22" fmla="*/ 0 w 2970"/>
              <a:gd name="T23" fmla="*/ 3030 h 3187"/>
              <a:gd name="T24" fmla="*/ 63 w 2970"/>
              <a:gd name="T25" fmla="*/ 3186 h 3187"/>
              <a:gd name="T26" fmla="*/ 2969 w 2970"/>
              <a:gd name="T27" fmla="*/ 3186 h 3187"/>
              <a:gd name="T28" fmla="*/ 2969 w 2970"/>
              <a:gd name="T29" fmla="*/ 0 h 3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70" h="3187">
                <a:moveTo>
                  <a:pt x="2969" y="0"/>
                </a:moveTo>
                <a:lnTo>
                  <a:pt x="2969" y="0"/>
                </a:lnTo>
                <a:cubicBezTo>
                  <a:pt x="0" y="0"/>
                  <a:pt x="0" y="0"/>
                  <a:pt x="0" y="0"/>
                </a:cubicBezTo>
                <a:cubicBezTo>
                  <a:pt x="0" y="781"/>
                  <a:pt x="0" y="781"/>
                  <a:pt x="0" y="781"/>
                </a:cubicBezTo>
                <a:cubicBezTo>
                  <a:pt x="219" y="781"/>
                  <a:pt x="219" y="781"/>
                  <a:pt x="219" y="781"/>
                </a:cubicBezTo>
                <a:cubicBezTo>
                  <a:pt x="251" y="687"/>
                  <a:pt x="407" y="500"/>
                  <a:pt x="719" y="500"/>
                </a:cubicBezTo>
                <a:cubicBezTo>
                  <a:pt x="1126" y="500"/>
                  <a:pt x="1126" y="937"/>
                  <a:pt x="1126" y="1062"/>
                </a:cubicBezTo>
                <a:cubicBezTo>
                  <a:pt x="1126" y="1281"/>
                  <a:pt x="1094" y="1406"/>
                  <a:pt x="1001" y="1500"/>
                </a:cubicBezTo>
                <a:cubicBezTo>
                  <a:pt x="907" y="1594"/>
                  <a:pt x="813" y="1625"/>
                  <a:pt x="688" y="1625"/>
                </a:cubicBezTo>
                <a:cubicBezTo>
                  <a:pt x="438" y="1594"/>
                  <a:pt x="282" y="1437"/>
                  <a:pt x="219" y="1344"/>
                </a:cubicBezTo>
                <a:cubicBezTo>
                  <a:pt x="0" y="1344"/>
                  <a:pt x="0" y="1344"/>
                  <a:pt x="0" y="1344"/>
                </a:cubicBezTo>
                <a:cubicBezTo>
                  <a:pt x="0" y="3030"/>
                  <a:pt x="0" y="3030"/>
                  <a:pt x="0" y="3030"/>
                </a:cubicBezTo>
                <a:cubicBezTo>
                  <a:pt x="32" y="3093"/>
                  <a:pt x="32" y="3124"/>
                  <a:pt x="63" y="3186"/>
                </a:cubicBezTo>
                <a:cubicBezTo>
                  <a:pt x="2969" y="3186"/>
                  <a:pt x="2969" y="3186"/>
                  <a:pt x="2969" y="3186"/>
                </a:cubicBezTo>
                <a:lnTo>
                  <a:pt x="2969" y="0"/>
                </a:lnTo>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9" name="Freeform 3"/>
          <p:cNvSpPr>
            <a:spLocks noChangeArrowheads="1"/>
          </p:cNvSpPr>
          <p:nvPr/>
        </p:nvSpPr>
        <p:spPr bwMode="auto">
          <a:xfrm>
            <a:off x="2520044" y="2049469"/>
            <a:ext cx="1362938" cy="748415"/>
          </a:xfrm>
          <a:custGeom>
            <a:avLst/>
            <a:gdLst>
              <a:gd name="T0" fmla="*/ 0 w 7626"/>
              <a:gd name="T1" fmla="*/ 3031 h 4220"/>
              <a:gd name="T2" fmla="*/ 0 w 7626"/>
              <a:gd name="T3" fmla="*/ 3031 h 4220"/>
              <a:gd name="T4" fmla="*/ 1282 w 7626"/>
              <a:gd name="T5" fmla="*/ 3031 h 4220"/>
              <a:gd name="T6" fmla="*/ 1344 w 7626"/>
              <a:gd name="T7" fmla="*/ 3094 h 4220"/>
              <a:gd name="T8" fmla="*/ 1344 w 7626"/>
              <a:gd name="T9" fmla="*/ 3500 h 4220"/>
              <a:gd name="T10" fmla="*/ 1313 w 7626"/>
              <a:gd name="T11" fmla="*/ 3562 h 4220"/>
              <a:gd name="T12" fmla="*/ 1094 w 7626"/>
              <a:gd name="T13" fmla="*/ 3875 h 4220"/>
              <a:gd name="T14" fmla="*/ 1469 w 7626"/>
              <a:gd name="T15" fmla="*/ 4219 h 4220"/>
              <a:gd name="T16" fmla="*/ 1907 w 7626"/>
              <a:gd name="T17" fmla="*/ 3906 h 4220"/>
              <a:gd name="T18" fmla="*/ 1657 w 7626"/>
              <a:gd name="T19" fmla="*/ 3531 h 4220"/>
              <a:gd name="T20" fmla="*/ 1594 w 7626"/>
              <a:gd name="T21" fmla="*/ 3469 h 4220"/>
              <a:gd name="T22" fmla="*/ 1626 w 7626"/>
              <a:gd name="T23" fmla="*/ 3125 h 4220"/>
              <a:gd name="T24" fmla="*/ 1688 w 7626"/>
              <a:gd name="T25" fmla="*/ 3062 h 4220"/>
              <a:gd name="T26" fmla="*/ 4437 w 7626"/>
              <a:gd name="T27" fmla="*/ 3062 h 4220"/>
              <a:gd name="T28" fmla="*/ 4437 w 7626"/>
              <a:gd name="T29" fmla="*/ 2812 h 4220"/>
              <a:gd name="T30" fmla="*/ 4156 w 7626"/>
              <a:gd name="T31" fmla="*/ 2312 h 4220"/>
              <a:gd name="T32" fmla="*/ 4687 w 7626"/>
              <a:gd name="T33" fmla="*/ 1906 h 4220"/>
              <a:gd name="T34" fmla="*/ 5250 w 7626"/>
              <a:gd name="T35" fmla="*/ 2312 h 4220"/>
              <a:gd name="T36" fmla="*/ 4968 w 7626"/>
              <a:gd name="T37" fmla="*/ 2812 h 4220"/>
              <a:gd name="T38" fmla="*/ 4968 w 7626"/>
              <a:gd name="T39" fmla="*/ 3031 h 4220"/>
              <a:gd name="T40" fmla="*/ 7625 w 7626"/>
              <a:gd name="T41" fmla="*/ 3031 h 4220"/>
              <a:gd name="T42" fmla="*/ 6531 w 7626"/>
              <a:gd name="T43" fmla="*/ 1375 h 4220"/>
              <a:gd name="T44" fmla="*/ 3156 w 7626"/>
              <a:gd name="T45" fmla="*/ 0 h 4220"/>
              <a:gd name="T46" fmla="*/ 0 w 7626"/>
              <a:gd name="T47" fmla="*/ 1000 h 4220"/>
              <a:gd name="T48" fmla="*/ 0 w 7626"/>
              <a:gd name="T49" fmla="*/ 3031 h 4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26" h="4220">
                <a:moveTo>
                  <a:pt x="0" y="3031"/>
                </a:moveTo>
                <a:lnTo>
                  <a:pt x="0" y="3031"/>
                </a:lnTo>
                <a:cubicBezTo>
                  <a:pt x="1282" y="3031"/>
                  <a:pt x="1282" y="3031"/>
                  <a:pt x="1282" y="3031"/>
                </a:cubicBezTo>
                <a:cubicBezTo>
                  <a:pt x="1313" y="3031"/>
                  <a:pt x="1344" y="3062"/>
                  <a:pt x="1344" y="3094"/>
                </a:cubicBezTo>
                <a:cubicBezTo>
                  <a:pt x="1344" y="3500"/>
                  <a:pt x="1344" y="3500"/>
                  <a:pt x="1344" y="3500"/>
                </a:cubicBezTo>
                <a:cubicBezTo>
                  <a:pt x="1344" y="3500"/>
                  <a:pt x="1344" y="3531"/>
                  <a:pt x="1313" y="3562"/>
                </a:cubicBezTo>
                <a:cubicBezTo>
                  <a:pt x="1251" y="3594"/>
                  <a:pt x="1094" y="3719"/>
                  <a:pt x="1094" y="3875"/>
                </a:cubicBezTo>
                <a:cubicBezTo>
                  <a:pt x="1094" y="4031"/>
                  <a:pt x="1219" y="4219"/>
                  <a:pt x="1469" y="4219"/>
                </a:cubicBezTo>
                <a:cubicBezTo>
                  <a:pt x="1719" y="4219"/>
                  <a:pt x="1907" y="4062"/>
                  <a:pt x="1907" y="3906"/>
                </a:cubicBezTo>
                <a:cubicBezTo>
                  <a:pt x="1938" y="3656"/>
                  <a:pt x="1657" y="3531"/>
                  <a:pt x="1657" y="3531"/>
                </a:cubicBezTo>
                <a:cubicBezTo>
                  <a:pt x="1626" y="3531"/>
                  <a:pt x="1594" y="3500"/>
                  <a:pt x="1594" y="3469"/>
                </a:cubicBezTo>
                <a:cubicBezTo>
                  <a:pt x="1626" y="3125"/>
                  <a:pt x="1626" y="3125"/>
                  <a:pt x="1626" y="3125"/>
                </a:cubicBezTo>
                <a:cubicBezTo>
                  <a:pt x="1626" y="3094"/>
                  <a:pt x="1657" y="3062"/>
                  <a:pt x="1688" y="3062"/>
                </a:cubicBezTo>
                <a:cubicBezTo>
                  <a:pt x="4437" y="3062"/>
                  <a:pt x="4437" y="3062"/>
                  <a:pt x="4437" y="3062"/>
                </a:cubicBezTo>
                <a:cubicBezTo>
                  <a:pt x="4437" y="2812"/>
                  <a:pt x="4437" y="2812"/>
                  <a:pt x="4437" y="2812"/>
                </a:cubicBezTo>
                <a:cubicBezTo>
                  <a:pt x="4343" y="2750"/>
                  <a:pt x="4156" y="2594"/>
                  <a:pt x="4156" y="2312"/>
                </a:cubicBezTo>
                <a:cubicBezTo>
                  <a:pt x="4156" y="2031"/>
                  <a:pt x="4437" y="1906"/>
                  <a:pt x="4687" y="1906"/>
                </a:cubicBezTo>
                <a:cubicBezTo>
                  <a:pt x="4937" y="1906"/>
                  <a:pt x="5250" y="2000"/>
                  <a:pt x="5250" y="2312"/>
                </a:cubicBezTo>
                <a:cubicBezTo>
                  <a:pt x="5250" y="2594"/>
                  <a:pt x="5062" y="2750"/>
                  <a:pt x="4968" y="2812"/>
                </a:cubicBezTo>
                <a:cubicBezTo>
                  <a:pt x="4968" y="3031"/>
                  <a:pt x="4968" y="3031"/>
                  <a:pt x="4968" y="3031"/>
                </a:cubicBezTo>
                <a:cubicBezTo>
                  <a:pt x="7625" y="3031"/>
                  <a:pt x="7625" y="3031"/>
                  <a:pt x="7625" y="3031"/>
                </a:cubicBezTo>
                <a:cubicBezTo>
                  <a:pt x="7374" y="2437"/>
                  <a:pt x="6999" y="1812"/>
                  <a:pt x="6531" y="1375"/>
                </a:cubicBezTo>
                <a:cubicBezTo>
                  <a:pt x="5531" y="562"/>
                  <a:pt x="4625" y="31"/>
                  <a:pt x="3156" y="0"/>
                </a:cubicBezTo>
                <a:cubicBezTo>
                  <a:pt x="2251" y="0"/>
                  <a:pt x="1032" y="250"/>
                  <a:pt x="0" y="1000"/>
                </a:cubicBezTo>
                <a:lnTo>
                  <a:pt x="0" y="3031"/>
                </a:lnTo>
              </a:path>
            </a:pathLst>
          </a:custGeom>
          <a:solidFill>
            <a:schemeClr val="accent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10" name="Freeform 4"/>
          <p:cNvSpPr>
            <a:spLocks noChangeArrowheads="1"/>
          </p:cNvSpPr>
          <p:nvPr/>
        </p:nvSpPr>
        <p:spPr bwMode="auto">
          <a:xfrm>
            <a:off x="3078936" y="2415466"/>
            <a:ext cx="731525" cy="764837"/>
          </a:xfrm>
          <a:custGeom>
            <a:avLst/>
            <a:gdLst>
              <a:gd name="T0" fmla="*/ 2968 w 4094"/>
              <a:gd name="T1" fmla="*/ 2875 h 4314"/>
              <a:gd name="T2" fmla="*/ 2968 w 4094"/>
              <a:gd name="T3" fmla="*/ 2875 h 4314"/>
              <a:gd name="T4" fmla="*/ 3031 w 4094"/>
              <a:gd name="T5" fmla="*/ 2813 h 4314"/>
              <a:gd name="T6" fmla="*/ 3375 w 4094"/>
              <a:gd name="T7" fmla="*/ 2813 h 4314"/>
              <a:gd name="T8" fmla="*/ 3406 w 4094"/>
              <a:gd name="T9" fmla="*/ 2844 h 4314"/>
              <a:gd name="T10" fmla="*/ 3812 w 4094"/>
              <a:gd name="T11" fmla="*/ 3063 h 4314"/>
              <a:gd name="T12" fmla="*/ 4093 w 4094"/>
              <a:gd name="T13" fmla="*/ 2657 h 4314"/>
              <a:gd name="T14" fmla="*/ 3812 w 4094"/>
              <a:gd name="T15" fmla="*/ 2282 h 4314"/>
              <a:gd name="T16" fmla="*/ 3406 w 4094"/>
              <a:gd name="T17" fmla="*/ 2532 h 4314"/>
              <a:gd name="T18" fmla="*/ 3343 w 4094"/>
              <a:gd name="T19" fmla="*/ 2563 h 4314"/>
              <a:gd name="T20" fmla="*/ 3000 w 4094"/>
              <a:gd name="T21" fmla="*/ 2563 h 4314"/>
              <a:gd name="T22" fmla="*/ 2937 w 4094"/>
              <a:gd name="T23" fmla="*/ 2500 h 4314"/>
              <a:gd name="T24" fmla="*/ 2937 w 4094"/>
              <a:gd name="T25" fmla="*/ 1125 h 4314"/>
              <a:gd name="T26" fmla="*/ 1781 w 4094"/>
              <a:gd name="T27" fmla="*/ 1125 h 4314"/>
              <a:gd name="T28" fmla="*/ 1718 w 4094"/>
              <a:gd name="T29" fmla="*/ 1063 h 4314"/>
              <a:gd name="T30" fmla="*/ 1718 w 4094"/>
              <a:gd name="T31" fmla="*/ 719 h 4314"/>
              <a:gd name="T32" fmla="*/ 1750 w 4094"/>
              <a:gd name="T33" fmla="*/ 657 h 4314"/>
              <a:gd name="T34" fmla="*/ 1968 w 4094"/>
              <a:gd name="T35" fmla="*/ 250 h 4314"/>
              <a:gd name="T36" fmla="*/ 1562 w 4094"/>
              <a:gd name="T37" fmla="*/ 0 h 4314"/>
              <a:gd name="T38" fmla="*/ 1187 w 4094"/>
              <a:gd name="T39" fmla="*/ 250 h 4314"/>
              <a:gd name="T40" fmla="*/ 1406 w 4094"/>
              <a:gd name="T41" fmla="*/ 657 h 4314"/>
              <a:gd name="T42" fmla="*/ 1468 w 4094"/>
              <a:gd name="T43" fmla="*/ 719 h 4314"/>
              <a:gd name="T44" fmla="*/ 1468 w 4094"/>
              <a:gd name="T45" fmla="*/ 1063 h 4314"/>
              <a:gd name="T46" fmla="*/ 1375 w 4094"/>
              <a:gd name="T47" fmla="*/ 1157 h 4314"/>
              <a:gd name="T48" fmla="*/ 0 w 4094"/>
              <a:gd name="T49" fmla="*/ 1157 h 4314"/>
              <a:gd name="T50" fmla="*/ 0 w 4094"/>
              <a:gd name="T51" fmla="*/ 4313 h 4314"/>
              <a:gd name="T52" fmla="*/ 2968 w 4094"/>
              <a:gd name="T53" fmla="*/ 4313 h 4314"/>
              <a:gd name="T54" fmla="*/ 2968 w 4094"/>
              <a:gd name="T55" fmla="*/ 2875 h 4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4" h="4314">
                <a:moveTo>
                  <a:pt x="2968" y="2875"/>
                </a:moveTo>
                <a:lnTo>
                  <a:pt x="2968" y="2875"/>
                </a:lnTo>
                <a:cubicBezTo>
                  <a:pt x="2968" y="2844"/>
                  <a:pt x="3000" y="2813"/>
                  <a:pt x="3031" y="2813"/>
                </a:cubicBezTo>
                <a:cubicBezTo>
                  <a:pt x="3375" y="2813"/>
                  <a:pt x="3375" y="2813"/>
                  <a:pt x="3375" y="2813"/>
                </a:cubicBezTo>
                <a:cubicBezTo>
                  <a:pt x="3375" y="2813"/>
                  <a:pt x="3406" y="2813"/>
                  <a:pt x="3406" y="2844"/>
                </a:cubicBezTo>
                <a:cubicBezTo>
                  <a:pt x="3468" y="2907"/>
                  <a:pt x="3656" y="3063"/>
                  <a:pt x="3812" y="3063"/>
                </a:cubicBezTo>
                <a:cubicBezTo>
                  <a:pt x="3999" y="3063"/>
                  <a:pt x="4093" y="2844"/>
                  <a:pt x="4093" y="2657"/>
                </a:cubicBezTo>
                <a:cubicBezTo>
                  <a:pt x="4093" y="2407"/>
                  <a:pt x="3968" y="2282"/>
                  <a:pt x="3812" y="2282"/>
                </a:cubicBezTo>
                <a:cubicBezTo>
                  <a:pt x="3687" y="2282"/>
                  <a:pt x="3499" y="2438"/>
                  <a:pt x="3406" y="2532"/>
                </a:cubicBezTo>
                <a:cubicBezTo>
                  <a:pt x="3406" y="2563"/>
                  <a:pt x="3375" y="2563"/>
                  <a:pt x="3343" y="2563"/>
                </a:cubicBezTo>
                <a:cubicBezTo>
                  <a:pt x="3000" y="2563"/>
                  <a:pt x="3000" y="2563"/>
                  <a:pt x="3000" y="2563"/>
                </a:cubicBezTo>
                <a:cubicBezTo>
                  <a:pt x="2968" y="2563"/>
                  <a:pt x="2937" y="2532"/>
                  <a:pt x="2937" y="2500"/>
                </a:cubicBezTo>
                <a:cubicBezTo>
                  <a:pt x="2937" y="1125"/>
                  <a:pt x="2937" y="1125"/>
                  <a:pt x="2937" y="1125"/>
                </a:cubicBezTo>
                <a:cubicBezTo>
                  <a:pt x="1781" y="1125"/>
                  <a:pt x="1781" y="1125"/>
                  <a:pt x="1781" y="1125"/>
                </a:cubicBezTo>
                <a:cubicBezTo>
                  <a:pt x="1750" y="1125"/>
                  <a:pt x="1718" y="1094"/>
                  <a:pt x="1718" y="1063"/>
                </a:cubicBezTo>
                <a:cubicBezTo>
                  <a:pt x="1718" y="719"/>
                  <a:pt x="1718" y="719"/>
                  <a:pt x="1718" y="719"/>
                </a:cubicBezTo>
                <a:cubicBezTo>
                  <a:pt x="1718" y="688"/>
                  <a:pt x="1718" y="657"/>
                  <a:pt x="1750" y="657"/>
                </a:cubicBezTo>
                <a:cubicBezTo>
                  <a:pt x="1750" y="657"/>
                  <a:pt x="1968" y="500"/>
                  <a:pt x="1968" y="250"/>
                </a:cubicBezTo>
                <a:cubicBezTo>
                  <a:pt x="1968" y="0"/>
                  <a:pt x="1625" y="0"/>
                  <a:pt x="1562" y="0"/>
                </a:cubicBezTo>
                <a:cubicBezTo>
                  <a:pt x="1406" y="0"/>
                  <a:pt x="1187" y="32"/>
                  <a:pt x="1187" y="250"/>
                </a:cubicBezTo>
                <a:cubicBezTo>
                  <a:pt x="1187" y="500"/>
                  <a:pt x="1406" y="625"/>
                  <a:pt x="1406" y="657"/>
                </a:cubicBezTo>
                <a:cubicBezTo>
                  <a:pt x="1437" y="657"/>
                  <a:pt x="1468" y="688"/>
                  <a:pt x="1468" y="719"/>
                </a:cubicBezTo>
                <a:cubicBezTo>
                  <a:pt x="1468" y="1063"/>
                  <a:pt x="1468" y="1063"/>
                  <a:pt x="1468" y="1063"/>
                </a:cubicBezTo>
                <a:cubicBezTo>
                  <a:pt x="1468" y="1094"/>
                  <a:pt x="1406" y="1157"/>
                  <a:pt x="1375" y="1157"/>
                </a:cubicBezTo>
                <a:cubicBezTo>
                  <a:pt x="0" y="1157"/>
                  <a:pt x="0" y="1157"/>
                  <a:pt x="0" y="1157"/>
                </a:cubicBezTo>
                <a:cubicBezTo>
                  <a:pt x="0" y="4313"/>
                  <a:pt x="0" y="4313"/>
                  <a:pt x="0" y="4313"/>
                </a:cubicBezTo>
                <a:cubicBezTo>
                  <a:pt x="2968" y="4313"/>
                  <a:pt x="2968" y="4313"/>
                  <a:pt x="2968" y="4313"/>
                </a:cubicBezTo>
                <a:lnTo>
                  <a:pt x="2968" y="2875"/>
                </a:lnTo>
              </a:path>
            </a:pathLst>
          </a:custGeom>
          <a:solidFill>
            <a:schemeClr val="accent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11" name="Freeform 5"/>
          <p:cNvSpPr>
            <a:spLocks noChangeArrowheads="1"/>
          </p:cNvSpPr>
          <p:nvPr/>
        </p:nvSpPr>
        <p:spPr bwMode="auto">
          <a:xfrm>
            <a:off x="3436028" y="2620360"/>
            <a:ext cx="508441" cy="1097206"/>
          </a:xfrm>
          <a:custGeom>
            <a:avLst/>
            <a:gdLst>
              <a:gd name="T0" fmla="*/ 1093 w 2844"/>
              <a:gd name="T1" fmla="*/ 0 h 6187"/>
              <a:gd name="T2" fmla="*/ 1093 w 2844"/>
              <a:gd name="T3" fmla="*/ 0 h 6187"/>
              <a:gd name="T4" fmla="*/ 1093 w 2844"/>
              <a:gd name="T5" fmla="*/ 1250 h 6187"/>
              <a:gd name="T6" fmla="*/ 1312 w 2844"/>
              <a:gd name="T7" fmla="*/ 1250 h 6187"/>
              <a:gd name="T8" fmla="*/ 1812 w 2844"/>
              <a:gd name="T9" fmla="*/ 968 h 6187"/>
              <a:gd name="T10" fmla="*/ 2218 w 2844"/>
              <a:gd name="T11" fmla="*/ 1500 h 6187"/>
              <a:gd name="T12" fmla="*/ 1812 w 2844"/>
              <a:gd name="T13" fmla="*/ 2062 h 6187"/>
              <a:gd name="T14" fmla="*/ 1312 w 2844"/>
              <a:gd name="T15" fmla="*/ 1781 h 6187"/>
              <a:gd name="T16" fmla="*/ 1125 w 2844"/>
              <a:gd name="T17" fmla="*/ 1781 h 6187"/>
              <a:gd name="T18" fmla="*/ 1125 w 2844"/>
              <a:gd name="T19" fmla="*/ 4187 h 6187"/>
              <a:gd name="T20" fmla="*/ 1031 w 2844"/>
              <a:gd name="T21" fmla="*/ 4250 h 6187"/>
              <a:gd name="T22" fmla="*/ 718 w 2844"/>
              <a:gd name="T23" fmla="*/ 4250 h 6187"/>
              <a:gd name="T24" fmla="*/ 656 w 2844"/>
              <a:gd name="T25" fmla="*/ 4218 h 6187"/>
              <a:gd name="T26" fmla="*/ 281 w 2844"/>
              <a:gd name="T27" fmla="*/ 4000 h 6187"/>
              <a:gd name="T28" fmla="*/ 93 w 2844"/>
              <a:gd name="T29" fmla="*/ 4062 h 6187"/>
              <a:gd name="T30" fmla="*/ 0 w 2844"/>
              <a:gd name="T31" fmla="*/ 4406 h 6187"/>
              <a:gd name="T32" fmla="*/ 312 w 2844"/>
              <a:gd name="T33" fmla="*/ 4812 h 6187"/>
              <a:gd name="T34" fmla="*/ 718 w 2844"/>
              <a:gd name="T35" fmla="*/ 4531 h 6187"/>
              <a:gd name="T36" fmla="*/ 750 w 2844"/>
              <a:gd name="T37" fmla="*/ 4500 h 6187"/>
              <a:gd name="T38" fmla="*/ 1031 w 2844"/>
              <a:gd name="T39" fmla="*/ 4500 h 6187"/>
              <a:gd name="T40" fmla="*/ 1125 w 2844"/>
              <a:gd name="T41" fmla="*/ 4593 h 6187"/>
              <a:gd name="T42" fmla="*/ 1125 w 2844"/>
              <a:gd name="T43" fmla="*/ 6186 h 6187"/>
              <a:gd name="T44" fmla="*/ 2156 w 2844"/>
              <a:gd name="T45" fmla="*/ 3906 h 6187"/>
              <a:gd name="T46" fmla="*/ 2843 w 2844"/>
              <a:gd name="T47" fmla="*/ 1437 h 6187"/>
              <a:gd name="T48" fmla="*/ 2562 w 2844"/>
              <a:gd name="T49" fmla="*/ 0 h 6187"/>
              <a:gd name="T50" fmla="*/ 1093 w 2844"/>
              <a:gd name="T51" fmla="*/ 0 h 6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44" h="6187">
                <a:moveTo>
                  <a:pt x="1093" y="0"/>
                </a:moveTo>
                <a:lnTo>
                  <a:pt x="1093" y="0"/>
                </a:lnTo>
                <a:cubicBezTo>
                  <a:pt x="1093" y="1250"/>
                  <a:pt x="1093" y="1250"/>
                  <a:pt x="1093" y="1250"/>
                </a:cubicBezTo>
                <a:cubicBezTo>
                  <a:pt x="1312" y="1250"/>
                  <a:pt x="1312" y="1250"/>
                  <a:pt x="1312" y="1250"/>
                </a:cubicBezTo>
                <a:cubicBezTo>
                  <a:pt x="1406" y="1187"/>
                  <a:pt x="1624" y="968"/>
                  <a:pt x="1812" y="968"/>
                </a:cubicBezTo>
                <a:cubicBezTo>
                  <a:pt x="1999" y="968"/>
                  <a:pt x="2218" y="1125"/>
                  <a:pt x="2218" y="1500"/>
                </a:cubicBezTo>
                <a:cubicBezTo>
                  <a:pt x="2218" y="1843"/>
                  <a:pt x="2062" y="2062"/>
                  <a:pt x="1812" y="2062"/>
                </a:cubicBezTo>
                <a:cubicBezTo>
                  <a:pt x="1593" y="2062"/>
                  <a:pt x="1406" y="1875"/>
                  <a:pt x="1312" y="1781"/>
                </a:cubicBezTo>
                <a:cubicBezTo>
                  <a:pt x="1125" y="1781"/>
                  <a:pt x="1125" y="1781"/>
                  <a:pt x="1125" y="1781"/>
                </a:cubicBezTo>
                <a:cubicBezTo>
                  <a:pt x="1125" y="4187"/>
                  <a:pt x="1125" y="4187"/>
                  <a:pt x="1125" y="4187"/>
                </a:cubicBezTo>
                <a:cubicBezTo>
                  <a:pt x="1125" y="4218"/>
                  <a:pt x="1062" y="4250"/>
                  <a:pt x="1031" y="4250"/>
                </a:cubicBezTo>
                <a:cubicBezTo>
                  <a:pt x="718" y="4250"/>
                  <a:pt x="718" y="4250"/>
                  <a:pt x="718" y="4250"/>
                </a:cubicBezTo>
                <a:cubicBezTo>
                  <a:pt x="687" y="4250"/>
                  <a:pt x="656" y="4250"/>
                  <a:pt x="656" y="4218"/>
                </a:cubicBezTo>
                <a:cubicBezTo>
                  <a:pt x="593" y="4156"/>
                  <a:pt x="406" y="4000"/>
                  <a:pt x="281" y="4000"/>
                </a:cubicBezTo>
                <a:cubicBezTo>
                  <a:pt x="187" y="4000"/>
                  <a:pt x="156" y="4000"/>
                  <a:pt x="93" y="4062"/>
                </a:cubicBezTo>
                <a:cubicBezTo>
                  <a:pt x="31" y="4125"/>
                  <a:pt x="0" y="4250"/>
                  <a:pt x="0" y="4406"/>
                </a:cubicBezTo>
                <a:cubicBezTo>
                  <a:pt x="0" y="4656"/>
                  <a:pt x="93" y="4812"/>
                  <a:pt x="312" y="4812"/>
                </a:cubicBezTo>
                <a:cubicBezTo>
                  <a:pt x="437" y="4812"/>
                  <a:pt x="656" y="4593"/>
                  <a:pt x="718" y="4531"/>
                </a:cubicBezTo>
                <a:lnTo>
                  <a:pt x="750" y="4500"/>
                </a:lnTo>
                <a:cubicBezTo>
                  <a:pt x="1031" y="4500"/>
                  <a:pt x="1031" y="4500"/>
                  <a:pt x="1031" y="4500"/>
                </a:cubicBezTo>
                <a:cubicBezTo>
                  <a:pt x="1062" y="4500"/>
                  <a:pt x="1125" y="4531"/>
                  <a:pt x="1125" y="4593"/>
                </a:cubicBezTo>
                <a:cubicBezTo>
                  <a:pt x="1125" y="6186"/>
                  <a:pt x="1125" y="6186"/>
                  <a:pt x="1125" y="6186"/>
                </a:cubicBezTo>
                <a:cubicBezTo>
                  <a:pt x="1406" y="5530"/>
                  <a:pt x="1843" y="4562"/>
                  <a:pt x="2156" y="3906"/>
                </a:cubicBezTo>
                <a:cubicBezTo>
                  <a:pt x="2687" y="2875"/>
                  <a:pt x="2843" y="2250"/>
                  <a:pt x="2843" y="1437"/>
                </a:cubicBezTo>
                <a:cubicBezTo>
                  <a:pt x="2843" y="1062"/>
                  <a:pt x="2750" y="531"/>
                  <a:pt x="2562" y="0"/>
                </a:cubicBezTo>
                <a:lnTo>
                  <a:pt x="1093" y="0"/>
                </a:lnTo>
              </a:path>
            </a:pathLst>
          </a:custGeom>
          <a:solidFill>
            <a:srgbClr val="4B72A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12" name="Freeform 6"/>
          <p:cNvSpPr>
            <a:spLocks noChangeArrowheads="1"/>
          </p:cNvSpPr>
          <p:nvPr/>
        </p:nvSpPr>
        <p:spPr bwMode="auto">
          <a:xfrm>
            <a:off x="2542905" y="3789513"/>
            <a:ext cx="1061027" cy="432470"/>
          </a:xfrm>
          <a:custGeom>
            <a:avLst/>
            <a:gdLst>
              <a:gd name="T0" fmla="*/ 4530 w 5937"/>
              <a:gd name="T1" fmla="*/ 0 h 2439"/>
              <a:gd name="T2" fmla="*/ 4530 w 5937"/>
              <a:gd name="T3" fmla="*/ 0 h 2439"/>
              <a:gd name="T4" fmla="*/ 4530 w 5937"/>
              <a:gd name="T5" fmla="*/ 250 h 2439"/>
              <a:gd name="T6" fmla="*/ 4842 w 5937"/>
              <a:gd name="T7" fmla="*/ 782 h 2439"/>
              <a:gd name="T8" fmla="*/ 4249 w 5937"/>
              <a:gd name="T9" fmla="*/ 1188 h 2439"/>
              <a:gd name="T10" fmla="*/ 3842 w 5937"/>
              <a:gd name="T11" fmla="*/ 1032 h 2439"/>
              <a:gd name="T12" fmla="*/ 3717 w 5937"/>
              <a:gd name="T13" fmla="*/ 719 h 2439"/>
              <a:gd name="T14" fmla="*/ 3999 w 5937"/>
              <a:gd name="T15" fmla="*/ 282 h 2439"/>
              <a:gd name="T16" fmla="*/ 3999 w 5937"/>
              <a:gd name="T17" fmla="*/ 32 h 2439"/>
              <a:gd name="T18" fmla="*/ 0 w 5937"/>
              <a:gd name="T19" fmla="*/ 32 h 2439"/>
              <a:gd name="T20" fmla="*/ 156 w 5937"/>
              <a:gd name="T21" fmla="*/ 719 h 2439"/>
              <a:gd name="T22" fmla="*/ 1125 w 5937"/>
              <a:gd name="T23" fmla="*/ 2438 h 2439"/>
              <a:gd name="T24" fmla="*/ 4780 w 5937"/>
              <a:gd name="T25" fmla="*/ 2438 h 2439"/>
              <a:gd name="T26" fmla="*/ 5624 w 5937"/>
              <a:gd name="T27" fmla="*/ 1657 h 2439"/>
              <a:gd name="T28" fmla="*/ 5780 w 5937"/>
              <a:gd name="T29" fmla="*/ 344 h 2439"/>
              <a:gd name="T30" fmla="*/ 5936 w 5937"/>
              <a:gd name="T31" fmla="*/ 0 h 2439"/>
              <a:gd name="T32" fmla="*/ 4530 w 5937"/>
              <a:gd name="T33" fmla="*/ 0 h 2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37" h="2439">
                <a:moveTo>
                  <a:pt x="4530" y="0"/>
                </a:moveTo>
                <a:lnTo>
                  <a:pt x="4530" y="0"/>
                </a:lnTo>
                <a:cubicBezTo>
                  <a:pt x="4530" y="250"/>
                  <a:pt x="4530" y="250"/>
                  <a:pt x="4530" y="250"/>
                </a:cubicBezTo>
                <a:cubicBezTo>
                  <a:pt x="4624" y="313"/>
                  <a:pt x="4874" y="500"/>
                  <a:pt x="4842" y="782"/>
                </a:cubicBezTo>
                <a:cubicBezTo>
                  <a:pt x="4842" y="1032"/>
                  <a:pt x="4624" y="1188"/>
                  <a:pt x="4249" y="1188"/>
                </a:cubicBezTo>
                <a:cubicBezTo>
                  <a:pt x="4030" y="1188"/>
                  <a:pt x="3905" y="1125"/>
                  <a:pt x="3842" y="1032"/>
                </a:cubicBezTo>
                <a:cubicBezTo>
                  <a:pt x="3749" y="969"/>
                  <a:pt x="3717" y="844"/>
                  <a:pt x="3717" y="719"/>
                </a:cubicBezTo>
                <a:cubicBezTo>
                  <a:pt x="3749" y="532"/>
                  <a:pt x="3936" y="344"/>
                  <a:pt x="3999" y="282"/>
                </a:cubicBezTo>
                <a:cubicBezTo>
                  <a:pt x="3999" y="32"/>
                  <a:pt x="3999" y="32"/>
                  <a:pt x="3999" y="32"/>
                </a:cubicBezTo>
                <a:cubicBezTo>
                  <a:pt x="0" y="32"/>
                  <a:pt x="0" y="32"/>
                  <a:pt x="0" y="32"/>
                </a:cubicBezTo>
                <a:cubicBezTo>
                  <a:pt x="93" y="313"/>
                  <a:pt x="187" y="563"/>
                  <a:pt x="156" y="719"/>
                </a:cubicBezTo>
                <a:cubicBezTo>
                  <a:pt x="125" y="2063"/>
                  <a:pt x="843" y="2438"/>
                  <a:pt x="1125" y="2438"/>
                </a:cubicBezTo>
                <a:cubicBezTo>
                  <a:pt x="2156" y="2438"/>
                  <a:pt x="4436" y="2438"/>
                  <a:pt x="4780" y="2438"/>
                </a:cubicBezTo>
                <a:cubicBezTo>
                  <a:pt x="5124" y="2438"/>
                  <a:pt x="5467" y="2000"/>
                  <a:pt x="5624" y="1657"/>
                </a:cubicBezTo>
                <a:cubicBezTo>
                  <a:pt x="5749" y="1313"/>
                  <a:pt x="5655" y="594"/>
                  <a:pt x="5780" y="344"/>
                </a:cubicBezTo>
                <a:cubicBezTo>
                  <a:pt x="5811" y="313"/>
                  <a:pt x="5842" y="188"/>
                  <a:pt x="5936" y="0"/>
                </a:cubicBezTo>
                <a:lnTo>
                  <a:pt x="4530" y="0"/>
                </a:lnTo>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13" name="Freeform 7"/>
          <p:cNvSpPr>
            <a:spLocks noChangeArrowheads="1"/>
          </p:cNvSpPr>
          <p:nvPr/>
        </p:nvSpPr>
        <p:spPr bwMode="auto">
          <a:xfrm>
            <a:off x="2084914" y="2248890"/>
            <a:ext cx="609341" cy="1435048"/>
          </a:xfrm>
          <a:custGeom>
            <a:avLst/>
            <a:gdLst>
              <a:gd name="T0" fmla="*/ 2281 w 3407"/>
              <a:gd name="T1" fmla="*/ 6625 h 8094"/>
              <a:gd name="T2" fmla="*/ 2281 w 3407"/>
              <a:gd name="T3" fmla="*/ 6625 h 8094"/>
              <a:gd name="T4" fmla="*/ 2344 w 3407"/>
              <a:gd name="T5" fmla="*/ 6562 h 8094"/>
              <a:gd name="T6" fmla="*/ 2719 w 3407"/>
              <a:gd name="T7" fmla="*/ 6562 h 8094"/>
              <a:gd name="T8" fmla="*/ 2781 w 3407"/>
              <a:gd name="T9" fmla="*/ 6625 h 8094"/>
              <a:gd name="T10" fmla="*/ 3125 w 3407"/>
              <a:gd name="T11" fmla="*/ 6844 h 8094"/>
              <a:gd name="T12" fmla="*/ 3313 w 3407"/>
              <a:gd name="T13" fmla="*/ 6781 h 8094"/>
              <a:gd name="T14" fmla="*/ 3406 w 3407"/>
              <a:gd name="T15" fmla="*/ 6437 h 8094"/>
              <a:gd name="T16" fmla="*/ 3125 w 3407"/>
              <a:gd name="T17" fmla="*/ 6031 h 8094"/>
              <a:gd name="T18" fmla="*/ 2781 w 3407"/>
              <a:gd name="T19" fmla="*/ 6281 h 8094"/>
              <a:gd name="T20" fmla="*/ 2688 w 3407"/>
              <a:gd name="T21" fmla="*/ 6312 h 8094"/>
              <a:gd name="T22" fmla="*/ 2375 w 3407"/>
              <a:gd name="T23" fmla="*/ 6312 h 8094"/>
              <a:gd name="T24" fmla="*/ 2281 w 3407"/>
              <a:gd name="T25" fmla="*/ 6250 h 8094"/>
              <a:gd name="T26" fmla="*/ 2281 w 3407"/>
              <a:gd name="T27" fmla="*/ 5344 h 8094"/>
              <a:gd name="T28" fmla="*/ 2281 w 3407"/>
              <a:gd name="T29" fmla="*/ 5312 h 8094"/>
              <a:gd name="T30" fmla="*/ 2281 w 3407"/>
              <a:gd name="T31" fmla="*/ 5281 h 8094"/>
              <a:gd name="T32" fmla="*/ 2281 w 3407"/>
              <a:gd name="T33" fmla="*/ 0 h 8094"/>
              <a:gd name="T34" fmla="*/ 906 w 3407"/>
              <a:gd name="T35" fmla="*/ 1906 h 8094"/>
              <a:gd name="T36" fmla="*/ 1500 w 3407"/>
              <a:gd name="T37" fmla="*/ 6562 h 8094"/>
              <a:gd name="T38" fmla="*/ 2281 w 3407"/>
              <a:gd name="T39" fmla="*/ 8093 h 8094"/>
              <a:gd name="T40" fmla="*/ 2281 w 3407"/>
              <a:gd name="T41" fmla="*/ 6625 h 8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7" h="8094">
                <a:moveTo>
                  <a:pt x="2281" y="6625"/>
                </a:moveTo>
                <a:lnTo>
                  <a:pt x="2281" y="6625"/>
                </a:lnTo>
                <a:cubicBezTo>
                  <a:pt x="2281" y="6594"/>
                  <a:pt x="2312" y="6562"/>
                  <a:pt x="2344" y="6562"/>
                </a:cubicBezTo>
                <a:cubicBezTo>
                  <a:pt x="2719" y="6562"/>
                  <a:pt x="2719" y="6562"/>
                  <a:pt x="2719" y="6562"/>
                </a:cubicBezTo>
                <a:cubicBezTo>
                  <a:pt x="2750" y="6562"/>
                  <a:pt x="2781" y="6594"/>
                  <a:pt x="2781" y="6625"/>
                </a:cubicBezTo>
                <a:cubicBezTo>
                  <a:pt x="2781" y="6625"/>
                  <a:pt x="2844" y="6844"/>
                  <a:pt x="3125" y="6844"/>
                </a:cubicBezTo>
                <a:cubicBezTo>
                  <a:pt x="3219" y="6844"/>
                  <a:pt x="3281" y="6812"/>
                  <a:pt x="3313" y="6781"/>
                </a:cubicBezTo>
                <a:cubicBezTo>
                  <a:pt x="3375" y="6719"/>
                  <a:pt x="3406" y="6594"/>
                  <a:pt x="3406" y="6437"/>
                </a:cubicBezTo>
                <a:cubicBezTo>
                  <a:pt x="3406" y="6187"/>
                  <a:pt x="3375" y="6031"/>
                  <a:pt x="3125" y="6031"/>
                </a:cubicBezTo>
                <a:cubicBezTo>
                  <a:pt x="2875" y="6000"/>
                  <a:pt x="2781" y="6250"/>
                  <a:pt x="2781" y="6281"/>
                </a:cubicBezTo>
                <a:cubicBezTo>
                  <a:pt x="2750" y="6281"/>
                  <a:pt x="2719" y="6312"/>
                  <a:pt x="2688" y="6312"/>
                </a:cubicBezTo>
                <a:cubicBezTo>
                  <a:pt x="2375" y="6312"/>
                  <a:pt x="2375" y="6312"/>
                  <a:pt x="2375" y="6312"/>
                </a:cubicBezTo>
                <a:cubicBezTo>
                  <a:pt x="2312" y="6312"/>
                  <a:pt x="2281" y="6281"/>
                  <a:pt x="2281" y="6250"/>
                </a:cubicBezTo>
                <a:cubicBezTo>
                  <a:pt x="2281" y="5344"/>
                  <a:pt x="2281" y="5344"/>
                  <a:pt x="2281" y="5344"/>
                </a:cubicBezTo>
                <a:cubicBezTo>
                  <a:pt x="2281" y="5344"/>
                  <a:pt x="2281" y="5344"/>
                  <a:pt x="2281" y="5312"/>
                </a:cubicBezTo>
                <a:lnTo>
                  <a:pt x="2281" y="5281"/>
                </a:lnTo>
                <a:cubicBezTo>
                  <a:pt x="2281" y="0"/>
                  <a:pt x="2281" y="0"/>
                  <a:pt x="2281" y="0"/>
                </a:cubicBezTo>
                <a:cubicBezTo>
                  <a:pt x="1719" y="469"/>
                  <a:pt x="1250" y="1094"/>
                  <a:pt x="906" y="1906"/>
                </a:cubicBezTo>
                <a:cubicBezTo>
                  <a:pt x="0" y="4219"/>
                  <a:pt x="1313" y="6156"/>
                  <a:pt x="1500" y="6562"/>
                </a:cubicBezTo>
                <a:cubicBezTo>
                  <a:pt x="1625" y="6781"/>
                  <a:pt x="1969" y="7436"/>
                  <a:pt x="2281" y="8093"/>
                </a:cubicBezTo>
                <a:lnTo>
                  <a:pt x="2281" y="6625"/>
                </a:lnTo>
              </a:path>
            </a:pathLst>
          </a:custGeom>
          <a:solidFill>
            <a:srgbClr val="EF646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14" name="Freeform 8"/>
          <p:cNvSpPr>
            <a:spLocks noChangeArrowheads="1"/>
          </p:cNvSpPr>
          <p:nvPr/>
        </p:nvSpPr>
        <p:spPr bwMode="auto">
          <a:xfrm>
            <a:off x="2520044" y="2614887"/>
            <a:ext cx="531302" cy="565417"/>
          </a:xfrm>
          <a:custGeom>
            <a:avLst/>
            <a:gdLst>
              <a:gd name="T0" fmla="*/ 2969 w 2970"/>
              <a:gd name="T1" fmla="*/ 32 h 3189"/>
              <a:gd name="T2" fmla="*/ 2969 w 2970"/>
              <a:gd name="T3" fmla="*/ 32 h 3189"/>
              <a:gd name="T4" fmla="*/ 1751 w 2970"/>
              <a:gd name="T5" fmla="*/ 32 h 3189"/>
              <a:gd name="T6" fmla="*/ 1751 w 2970"/>
              <a:gd name="T7" fmla="*/ 219 h 3189"/>
              <a:gd name="T8" fmla="*/ 2063 w 2970"/>
              <a:gd name="T9" fmla="*/ 719 h 3189"/>
              <a:gd name="T10" fmla="*/ 1469 w 2970"/>
              <a:gd name="T11" fmla="*/ 1188 h 3189"/>
              <a:gd name="T12" fmla="*/ 969 w 2970"/>
              <a:gd name="T13" fmla="*/ 688 h 3189"/>
              <a:gd name="T14" fmla="*/ 1219 w 2970"/>
              <a:gd name="T15" fmla="*/ 250 h 3189"/>
              <a:gd name="T16" fmla="*/ 1219 w 2970"/>
              <a:gd name="T17" fmla="*/ 0 h 3189"/>
              <a:gd name="T18" fmla="*/ 0 w 2970"/>
              <a:gd name="T19" fmla="*/ 0 h 3189"/>
              <a:gd name="T20" fmla="*/ 0 w 2970"/>
              <a:gd name="T21" fmla="*/ 3188 h 3189"/>
              <a:gd name="T22" fmla="*/ 2969 w 2970"/>
              <a:gd name="T23" fmla="*/ 3188 h 3189"/>
              <a:gd name="T24" fmla="*/ 2969 w 2970"/>
              <a:gd name="T25" fmla="*/ 32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70" h="3189">
                <a:moveTo>
                  <a:pt x="2969" y="32"/>
                </a:moveTo>
                <a:lnTo>
                  <a:pt x="2969" y="32"/>
                </a:lnTo>
                <a:cubicBezTo>
                  <a:pt x="1751" y="32"/>
                  <a:pt x="1751" y="32"/>
                  <a:pt x="1751" y="32"/>
                </a:cubicBezTo>
                <a:cubicBezTo>
                  <a:pt x="1751" y="219"/>
                  <a:pt x="1751" y="219"/>
                  <a:pt x="1751" y="219"/>
                </a:cubicBezTo>
                <a:cubicBezTo>
                  <a:pt x="1844" y="282"/>
                  <a:pt x="2063" y="438"/>
                  <a:pt x="2063" y="719"/>
                </a:cubicBezTo>
                <a:cubicBezTo>
                  <a:pt x="2063" y="969"/>
                  <a:pt x="1782" y="1188"/>
                  <a:pt x="1469" y="1188"/>
                </a:cubicBezTo>
                <a:cubicBezTo>
                  <a:pt x="1126" y="1188"/>
                  <a:pt x="969" y="907"/>
                  <a:pt x="969" y="688"/>
                </a:cubicBezTo>
                <a:cubicBezTo>
                  <a:pt x="969" y="469"/>
                  <a:pt x="1126" y="313"/>
                  <a:pt x="1219" y="250"/>
                </a:cubicBezTo>
                <a:cubicBezTo>
                  <a:pt x="1219" y="0"/>
                  <a:pt x="1219" y="0"/>
                  <a:pt x="1219" y="0"/>
                </a:cubicBezTo>
                <a:cubicBezTo>
                  <a:pt x="0" y="0"/>
                  <a:pt x="0" y="0"/>
                  <a:pt x="0" y="0"/>
                </a:cubicBezTo>
                <a:cubicBezTo>
                  <a:pt x="0" y="3188"/>
                  <a:pt x="0" y="3188"/>
                  <a:pt x="0" y="3188"/>
                </a:cubicBezTo>
                <a:cubicBezTo>
                  <a:pt x="2969" y="3188"/>
                  <a:pt x="2969" y="3188"/>
                  <a:pt x="2969" y="3188"/>
                </a:cubicBezTo>
                <a:lnTo>
                  <a:pt x="2969" y="32"/>
                </a:lnTo>
              </a:path>
            </a:pathLst>
          </a:custGeom>
          <a:solidFill>
            <a:schemeClr val="accent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15" name="Freeform 9"/>
          <p:cNvSpPr>
            <a:spLocks noChangeArrowheads="1"/>
          </p:cNvSpPr>
          <p:nvPr/>
        </p:nvSpPr>
        <p:spPr bwMode="auto">
          <a:xfrm>
            <a:off x="2671395" y="4221984"/>
            <a:ext cx="787493" cy="714787"/>
          </a:xfrm>
          <a:custGeom>
            <a:avLst/>
            <a:gdLst>
              <a:gd name="T0" fmla="*/ 63 w 4407"/>
              <a:gd name="T1" fmla="*/ 0 h 4032"/>
              <a:gd name="T2" fmla="*/ 63 w 4407"/>
              <a:gd name="T3" fmla="*/ 0 h 4032"/>
              <a:gd name="T4" fmla="*/ 4312 w 4407"/>
              <a:gd name="T5" fmla="*/ 0 h 4032"/>
              <a:gd name="T6" fmla="*/ 4312 w 4407"/>
              <a:gd name="T7" fmla="*/ 375 h 4032"/>
              <a:gd name="T8" fmla="*/ 4406 w 4407"/>
              <a:gd name="T9" fmla="*/ 562 h 4032"/>
              <a:gd name="T10" fmla="*/ 4187 w 4407"/>
              <a:gd name="T11" fmla="*/ 906 h 4032"/>
              <a:gd name="T12" fmla="*/ 4374 w 4407"/>
              <a:gd name="T13" fmla="*/ 1187 h 4032"/>
              <a:gd name="T14" fmla="*/ 4187 w 4407"/>
              <a:gd name="T15" fmla="*/ 1562 h 4032"/>
              <a:gd name="T16" fmla="*/ 4343 w 4407"/>
              <a:gd name="T17" fmla="*/ 1812 h 4032"/>
              <a:gd name="T18" fmla="*/ 4187 w 4407"/>
              <a:gd name="T19" fmla="*/ 2094 h 4032"/>
              <a:gd name="T20" fmla="*/ 4343 w 4407"/>
              <a:gd name="T21" fmla="*/ 2375 h 4032"/>
              <a:gd name="T22" fmla="*/ 4187 w 4407"/>
              <a:gd name="T23" fmla="*/ 2719 h 4032"/>
              <a:gd name="T24" fmla="*/ 4281 w 4407"/>
              <a:gd name="T25" fmla="*/ 2906 h 4032"/>
              <a:gd name="T26" fmla="*/ 3937 w 4407"/>
              <a:gd name="T27" fmla="*/ 3406 h 4032"/>
              <a:gd name="T28" fmla="*/ 3218 w 4407"/>
              <a:gd name="T29" fmla="*/ 4031 h 4032"/>
              <a:gd name="T30" fmla="*/ 1188 w 4407"/>
              <a:gd name="T31" fmla="*/ 4031 h 4032"/>
              <a:gd name="T32" fmla="*/ 282 w 4407"/>
              <a:gd name="T33" fmla="*/ 3281 h 4032"/>
              <a:gd name="T34" fmla="*/ 219 w 4407"/>
              <a:gd name="T35" fmla="*/ 2937 h 4032"/>
              <a:gd name="T36" fmla="*/ 32 w 4407"/>
              <a:gd name="T37" fmla="*/ 2656 h 4032"/>
              <a:gd name="T38" fmla="*/ 188 w 4407"/>
              <a:gd name="T39" fmla="*/ 2437 h 4032"/>
              <a:gd name="T40" fmla="*/ 32 w 4407"/>
              <a:gd name="T41" fmla="*/ 2031 h 4032"/>
              <a:gd name="T42" fmla="*/ 157 w 4407"/>
              <a:gd name="T43" fmla="*/ 1781 h 4032"/>
              <a:gd name="T44" fmla="*/ 32 w 4407"/>
              <a:gd name="T45" fmla="*/ 1469 h 4032"/>
              <a:gd name="T46" fmla="*/ 188 w 4407"/>
              <a:gd name="T47" fmla="*/ 1156 h 4032"/>
              <a:gd name="T48" fmla="*/ 32 w 4407"/>
              <a:gd name="T49" fmla="*/ 844 h 4032"/>
              <a:gd name="T50" fmla="*/ 63 w 4407"/>
              <a:gd name="T51" fmla="*/ 0 h 4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07" h="4032">
                <a:moveTo>
                  <a:pt x="63" y="0"/>
                </a:moveTo>
                <a:lnTo>
                  <a:pt x="63" y="0"/>
                </a:lnTo>
                <a:cubicBezTo>
                  <a:pt x="4312" y="0"/>
                  <a:pt x="4312" y="0"/>
                  <a:pt x="4312" y="0"/>
                </a:cubicBezTo>
                <a:cubicBezTo>
                  <a:pt x="4312" y="375"/>
                  <a:pt x="4312" y="375"/>
                  <a:pt x="4312" y="375"/>
                </a:cubicBezTo>
                <a:cubicBezTo>
                  <a:pt x="4312" y="375"/>
                  <a:pt x="4406" y="437"/>
                  <a:pt x="4406" y="562"/>
                </a:cubicBezTo>
                <a:cubicBezTo>
                  <a:pt x="4406" y="687"/>
                  <a:pt x="4187" y="812"/>
                  <a:pt x="4187" y="906"/>
                </a:cubicBezTo>
                <a:cubicBezTo>
                  <a:pt x="4187" y="1000"/>
                  <a:pt x="4374" y="1062"/>
                  <a:pt x="4374" y="1187"/>
                </a:cubicBezTo>
                <a:cubicBezTo>
                  <a:pt x="4374" y="1312"/>
                  <a:pt x="4187" y="1406"/>
                  <a:pt x="4187" y="1562"/>
                </a:cubicBezTo>
                <a:cubicBezTo>
                  <a:pt x="4218" y="1687"/>
                  <a:pt x="4374" y="1687"/>
                  <a:pt x="4343" y="1812"/>
                </a:cubicBezTo>
                <a:cubicBezTo>
                  <a:pt x="4343" y="1906"/>
                  <a:pt x="4187" y="2000"/>
                  <a:pt x="4187" y="2094"/>
                </a:cubicBezTo>
                <a:cubicBezTo>
                  <a:pt x="4187" y="2218"/>
                  <a:pt x="4343" y="2281"/>
                  <a:pt x="4343" y="2375"/>
                </a:cubicBezTo>
                <a:cubicBezTo>
                  <a:pt x="4343" y="2500"/>
                  <a:pt x="4187" y="2594"/>
                  <a:pt x="4187" y="2719"/>
                </a:cubicBezTo>
                <a:cubicBezTo>
                  <a:pt x="4187" y="2812"/>
                  <a:pt x="4281" y="2844"/>
                  <a:pt x="4281" y="2906"/>
                </a:cubicBezTo>
                <a:cubicBezTo>
                  <a:pt x="4281" y="3000"/>
                  <a:pt x="4249" y="3156"/>
                  <a:pt x="3937" y="3406"/>
                </a:cubicBezTo>
                <a:cubicBezTo>
                  <a:pt x="3656" y="3656"/>
                  <a:pt x="3218" y="4031"/>
                  <a:pt x="3218" y="4031"/>
                </a:cubicBezTo>
                <a:cubicBezTo>
                  <a:pt x="1188" y="4031"/>
                  <a:pt x="1188" y="4031"/>
                  <a:pt x="1188" y="4031"/>
                </a:cubicBezTo>
                <a:cubicBezTo>
                  <a:pt x="282" y="3281"/>
                  <a:pt x="282" y="3281"/>
                  <a:pt x="282" y="3281"/>
                </a:cubicBezTo>
                <a:cubicBezTo>
                  <a:pt x="250" y="3187"/>
                  <a:pt x="250" y="3000"/>
                  <a:pt x="219" y="2937"/>
                </a:cubicBezTo>
                <a:cubicBezTo>
                  <a:pt x="219" y="2875"/>
                  <a:pt x="32" y="2781"/>
                  <a:pt x="32" y="2656"/>
                </a:cubicBezTo>
                <a:cubicBezTo>
                  <a:pt x="32" y="2562"/>
                  <a:pt x="188" y="2531"/>
                  <a:pt x="188" y="2437"/>
                </a:cubicBezTo>
                <a:cubicBezTo>
                  <a:pt x="188" y="2375"/>
                  <a:pt x="0" y="2156"/>
                  <a:pt x="32" y="2031"/>
                </a:cubicBezTo>
                <a:cubicBezTo>
                  <a:pt x="32" y="1875"/>
                  <a:pt x="157" y="1844"/>
                  <a:pt x="157" y="1781"/>
                </a:cubicBezTo>
                <a:cubicBezTo>
                  <a:pt x="188" y="1687"/>
                  <a:pt x="32" y="1594"/>
                  <a:pt x="32" y="1469"/>
                </a:cubicBezTo>
                <a:cubicBezTo>
                  <a:pt x="32" y="1375"/>
                  <a:pt x="188" y="1250"/>
                  <a:pt x="188" y="1156"/>
                </a:cubicBezTo>
                <a:cubicBezTo>
                  <a:pt x="188" y="1062"/>
                  <a:pt x="32" y="1000"/>
                  <a:pt x="32" y="844"/>
                </a:cubicBezTo>
                <a:cubicBezTo>
                  <a:pt x="0" y="656"/>
                  <a:pt x="63" y="0"/>
                  <a:pt x="63" y="0"/>
                </a:cubicBezTo>
              </a:path>
            </a:pathLst>
          </a:custGeom>
          <a:solidFill>
            <a:schemeClr val="tx1">
              <a:lumMod val="75000"/>
              <a:lumOff val="25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16" name="Freeform 10"/>
          <p:cNvSpPr>
            <a:spLocks noChangeArrowheads="1"/>
          </p:cNvSpPr>
          <p:nvPr/>
        </p:nvSpPr>
        <p:spPr bwMode="auto">
          <a:xfrm>
            <a:off x="2894477" y="4958667"/>
            <a:ext cx="323984" cy="44577"/>
          </a:xfrm>
          <a:custGeom>
            <a:avLst/>
            <a:gdLst>
              <a:gd name="T0" fmla="*/ 0 w 1813"/>
              <a:gd name="T1" fmla="*/ 0 h 251"/>
              <a:gd name="T2" fmla="*/ 0 w 1813"/>
              <a:gd name="T3" fmla="*/ 0 h 251"/>
              <a:gd name="T4" fmla="*/ 1812 w 1813"/>
              <a:gd name="T5" fmla="*/ 0 h 251"/>
              <a:gd name="T6" fmla="*/ 1531 w 1813"/>
              <a:gd name="T7" fmla="*/ 250 h 251"/>
              <a:gd name="T8" fmla="*/ 344 w 1813"/>
              <a:gd name="T9" fmla="*/ 250 h 251"/>
              <a:gd name="T10" fmla="*/ 0 w 1813"/>
              <a:gd name="T11" fmla="*/ 0 h 251"/>
            </a:gdLst>
            <a:ahLst/>
            <a:cxnLst>
              <a:cxn ang="0">
                <a:pos x="T0" y="T1"/>
              </a:cxn>
              <a:cxn ang="0">
                <a:pos x="T2" y="T3"/>
              </a:cxn>
              <a:cxn ang="0">
                <a:pos x="T4" y="T5"/>
              </a:cxn>
              <a:cxn ang="0">
                <a:pos x="T6" y="T7"/>
              </a:cxn>
              <a:cxn ang="0">
                <a:pos x="T8" y="T9"/>
              </a:cxn>
              <a:cxn ang="0">
                <a:pos x="T10" y="T11"/>
              </a:cxn>
            </a:cxnLst>
            <a:rect l="0" t="0" r="r" b="b"/>
            <a:pathLst>
              <a:path w="1813" h="251">
                <a:moveTo>
                  <a:pt x="0" y="0"/>
                </a:moveTo>
                <a:lnTo>
                  <a:pt x="0" y="0"/>
                </a:lnTo>
                <a:cubicBezTo>
                  <a:pt x="1812" y="0"/>
                  <a:pt x="1812" y="0"/>
                  <a:pt x="1812" y="0"/>
                </a:cubicBezTo>
                <a:cubicBezTo>
                  <a:pt x="1812" y="0"/>
                  <a:pt x="1624" y="250"/>
                  <a:pt x="1531" y="250"/>
                </a:cubicBezTo>
                <a:cubicBezTo>
                  <a:pt x="1406" y="250"/>
                  <a:pt x="407" y="250"/>
                  <a:pt x="344" y="250"/>
                </a:cubicBezTo>
                <a:cubicBezTo>
                  <a:pt x="250" y="250"/>
                  <a:pt x="0" y="0"/>
                  <a:pt x="0" y="0"/>
                </a:cubicBezTo>
              </a:path>
            </a:pathLst>
          </a:custGeom>
          <a:solidFill>
            <a:schemeClr val="bg1">
              <a:lumMod val="65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22" name="Freeform 16"/>
          <p:cNvSpPr>
            <a:spLocks noChangeAspect="1"/>
          </p:cNvSpPr>
          <p:nvPr/>
        </p:nvSpPr>
        <p:spPr bwMode="auto">
          <a:xfrm>
            <a:off x="2677838" y="2879105"/>
            <a:ext cx="208756" cy="169643"/>
          </a:xfrm>
          <a:custGeom>
            <a:avLst/>
            <a:gdLst>
              <a:gd name="T0" fmla="*/ 368 w 368"/>
              <a:gd name="T1" fmla="*/ 36 h 299"/>
              <a:gd name="T2" fmla="*/ 324 w 368"/>
              <a:gd name="T3" fmla="*/ 48 h 299"/>
              <a:gd name="T4" fmla="*/ 358 w 368"/>
              <a:gd name="T5" fmla="*/ 6 h 299"/>
              <a:gd name="T6" fmla="*/ 310 w 368"/>
              <a:gd name="T7" fmla="*/ 24 h 299"/>
              <a:gd name="T8" fmla="*/ 255 w 368"/>
              <a:gd name="T9" fmla="*/ 0 h 299"/>
              <a:gd name="T10" fmla="*/ 179 w 368"/>
              <a:gd name="T11" fmla="*/ 76 h 299"/>
              <a:gd name="T12" fmla="*/ 181 w 368"/>
              <a:gd name="T13" fmla="*/ 93 h 299"/>
              <a:gd name="T14" fmla="*/ 25 w 368"/>
              <a:gd name="T15" fmla="*/ 14 h 299"/>
              <a:gd name="T16" fmla="*/ 15 w 368"/>
              <a:gd name="T17" fmla="*/ 52 h 299"/>
              <a:gd name="T18" fmla="*/ 49 w 368"/>
              <a:gd name="T19" fmla="*/ 115 h 299"/>
              <a:gd name="T20" fmla="*/ 15 w 368"/>
              <a:gd name="T21" fmla="*/ 106 h 299"/>
              <a:gd name="T22" fmla="*/ 14 w 368"/>
              <a:gd name="T23" fmla="*/ 106 h 299"/>
              <a:gd name="T24" fmla="*/ 75 w 368"/>
              <a:gd name="T25" fmla="*/ 181 h 299"/>
              <a:gd name="T26" fmla="*/ 55 w 368"/>
              <a:gd name="T27" fmla="*/ 183 h 299"/>
              <a:gd name="T28" fmla="*/ 41 w 368"/>
              <a:gd name="T29" fmla="*/ 182 h 299"/>
              <a:gd name="T30" fmla="*/ 111 w 368"/>
              <a:gd name="T31" fmla="*/ 234 h 299"/>
              <a:gd name="T32" fmla="*/ 18 w 368"/>
              <a:gd name="T33" fmla="*/ 267 h 299"/>
              <a:gd name="T34" fmla="*/ 0 w 368"/>
              <a:gd name="T35" fmla="*/ 265 h 299"/>
              <a:gd name="T36" fmla="*/ 115 w 368"/>
              <a:gd name="T37" fmla="*/ 299 h 299"/>
              <a:gd name="T38" fmla="*/ 330 w 368"/>
              <a:gd name="T39" fmla="*/ 85 h 299"/>
              <a:gd name="T40" fmla="*/ 330 w 368"/>
              <a:gd name="T41" fmla="*/ 75 h 299"/>
              <a:gd name="T42" fmla="*/ 368 w 368"/>
              <a:gd name="T43" fmla="*/ 3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8" h="299">
                <a:moveTo>
                  <a:pt x="368" y="36"/>
                </a:moveTo>
                <a:cubicBezTo>
                  <a:pt x="354" y="42"/>
                  <a:pt x="340" y="46"/>
                  <a:pt x="324" y="48"/>
                </a:cubicBezTo>
                <a:cubicBezTo>
                  <a:pt x="340" y="38"/>
                  <a:pt x="352" y="24"/>
                  <a:pt x="358" y="6"/>
                </a:cubicBezTo>
                <a:cubicBezTo>
                  <a:pt x="343" y="15"/>
                  <a:pt x="327" y="21"/>
                  <a:pt x="310" y="24"/>
                </a:cubicBezTo>
                <a:cubicBezTo>
                  <a:pt x="296" y="10"/>
                  <a:pt x="276" y="0"/>
                  <a:pt x="255" y="0"/>
                </a:cubicBezTo>
                <a:cubicBezTo>
                  <a:pt x="213" y="0"/>
                  <a:pt x="179" y="34"/>
                  <a:pt x="179" y="76"/>
                </a:cubicBezTo>
                <a:cubicBezTo>
                  <a:pt x="179" y="82"/>
                  <a:pt x="180" y="88"/>
                  <a:pt x="181" y="93"/>
                </a:cubicBezTo>
                <a:cubicBezTo>
                  <a:pt x="118" y="90"/>
                  <a:pt x="63" y="60"/>
                  <a:pt x="25" y="14"/>
                </a:cubicBezTo>
                <a:cubicBezTo>
                  <a:pt x="19" y="25"/>
                  <a:pt x="15" y="38"/>
                  <a:pt x="15" y="52"/>
                </a:cubicBezTo>
                <a:cubicBezTo>
                  <a:pt x="15" y="78"/>
                  <a:pt x="28" y="101"/>
                  <a:pt x="49" y="115"/>
                </a:cubicBezTo>
                <a:cubicBezTo>
                  <a:pt x="36" y="115"/>
                  <a:pt x="25" y="111"/>
                  <a:pt x="15" y="106"/>
                </a:cubicBezTo>
                <a:cubicBezTo>
                  <a:pt x="14" y="106"/>
                  <a:pt x="14" y="106"/>
                  <a:pt x="14" y="106"/>
                </a:cubicBezTo>
                <a:cubicBezTo>
                  <a:pt x="14" y="143"/>
                  <a:pt x="41" y="174"/>
                  <a:pt x="75" y="181"/>
                </a:cubicBezTo>
                <a:cubicBezTo>
                  <a:pt x="69" y="182"/>
                  <a:pt x="62" y="183"/>
                  <a:pt x="55" y="183"/>
                </a:cubicBezTo>
                <a:cubicBezTo>
                  <a:pt x="50" y="183"/>
                  <a:pt x="46" y="183"/>
                  <a:pt x="41" y="182"/>
                </a:cubicBezTo>
                <a:cubicBezTo>
                  <a:pt x="51" y="212"/>
                  <a:pt x="78" y="234"/>
                  <a:pt x="111" y="234"/>
                </a:cubicBezTo>
                <a:cubicBezTo>
                  <a:pt x="86" y="254"/>
                  <a:pt x="53" y="267"/>
                  <a:pt x="18" y="267"/>
                </a:cubicBezTo>
                <a:cubicBezTo>
                  <a:pt x="12" y="267"/>
                  <a:pt x="6" y="266"/>
                  <a:pt x="0" y="265"/>
                </a:cubicBezTo>
                <a:cubicBezTo>
                  <a:pt x="33" y="287"/>
                  <a:pt x="73" y="299"/>
                  <a:pt x="115" y="299"/>
                </a:cubicBezTo>
                <a:cubicBezTo>
                  <a:pt x="254" y="299"/>
                  <a:pt x="330" y="184"/>
                  <a:pt x="330" y="85"/>
                </a:cubicBezTo>
                <a:cubicBezTo>
                  <a:pt x="330" y="81"/>
                  <a:pt x="330" y="78"/>
                  <a:pt x="330" y="75"/>
                </a:cubicBezTo>
                <a:cubicBezTo>
                  <a:pt x="345" y="64"/>
                  <a:pt x="358" y="51"/>
                  <a:pt x="368" y="36"/>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23" name="Freeform 22"/>
          <p:cNvSpPr>
            <a:spLocks noChangeAspect="1"/>
          </p:cNvSpPr>
          <p:nvPr/>
        </p:nvSpPr>
        <p:spPr bwMode="auto">
          <a:xfrm>
            <a:off x="2771301" y="3358115"/>
            <a:ext cx="113282" cy="203572"/>
          </a:xfrm>
          <a:custGeom>
            <a:avLst/>
            <a:gdLst>
              <a:gd name="T0" fmla="*/ 200 w 200"/>
              <a:gd name="T1" fmla="*/ 62 h 360"/>
              <a:gd name="T2" fmla="*/ 143 w 200"/>
              <a:gd name="T3" fmla="*/ 62 h 360"/>
              <a:gd name="T4" fmla="*/ 128 w 200"/>
              <a:gd name="T5" fmla="*/ 83 h 360"/>
              <a:gd name="T6" fmla="*/ 128 w 200"/>
              <a:gd name="T7" fmla="*/ 125 h 360"/>
              <a:gd name="T8" fmla="*/ 200 w 200"/>
              <a:gd name="T9" fmla="*/ 125 h 360"/>
              <a:gd name="T10" fmla="*/ 200 w 200"/>
              <a:gd name="T11" fmla="*/ 183 h 360"/>
              <a:gd name="T12" fmla="*/ 128 w 200"/>
              <a:gd name="T13" fmla="*/ 183 h 360"/>
              <a:gd name="T14" fmla="*/ 128 w 200"/>
              <a:gd name="T15" fmla="*/ 360 h 360"/>
              <a:gd name="T16" fmla="*/ 61 w 200"/>
              <a:gd name="T17" fmla="*/ 360 h 360"/>
              <a:gd name="T18" fmla="*/ 61 w 200"/>
              <a:gd name="T19" fmla="*/ 183 h 360"/>
              <a:gd name="T20" fmla="*/ 0 w 200"/>
              <a:gd name="T21" fmla="*/ 183 h 360"/>
              <a:gd name="T22" fmla="*/ 0 w 200"/>
              <a:gd name="T23" fmla="*/ 125 h 360"/>
              <a:gd name="T24" fmla="*/ 61 w 200"/>
              <a:gd name="T25" fmla="*/ 125 h 360"/>
              <a:gd name="T26" fmla="*/ 61 w 200"/>
              <a:gd name="T27" fmla="*/ 90 h 360"/>
              <a:gd name="T28" fmla="*/ 143 w 200"/>
              <a:gd name="T29" fmla="*/ 0 h 360"/>
              <a:gd name="T30" fmla="*/ 200 w 200"/>
              <a:gd name="T31" fmla="*/ 0 h 360"/>
              <a:gd name="T32" fmla="*/ 200 w 200"/>
              <a:gd name="T33" fmla="*/ 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360">
                <a:moveTo>
                  <a:pt x="200" y="62"/>
                </a:moveTo>
                <a:cubicBezTo>
                  <a:pt x="143" y="62"/>
                  <a:pt x="143" y="62"/>
                  <a:pt x="143" y="62"/>
                </a:cubicBezTo>
                <a:cubicBezTo>
                  <a:pt x="136" y="62"/>
                  <a:pt x="128" y="71"/>
                  <a:pt x="128" y="83"/>
                </a:cubicBezTo>
                <a:cubicBezTo>
                  <a:pt x="128" y="125"/>
                  <a:pt x="128" y="125"/>
                  <a:pt x="128" y="125"/>
                </a:cubicBezTo>
                <a:cubicBezTo>
                  <a:pt x="200" y="125"/>
                  <a:pt x="200" y="125"/>
                  <a:pt x="200" y="125"/>
                </a:cubicBezTo>
                <a:cubicBezTo>
                  <a:pt x="200" y="183"/>
                  <a:pt x="200" y="183"/>
                  <a:pt x="200" y="183"/>
                </a:cubicBezTo>
                <a:cubicBezTo>
                  <a:pt x="128" y="183"/>
                  <a:pt x="128" y="183"/>
                  <a:pt x="128" y="183"/>
                </a:cubicBezTo>
                <a:cubicBezTo>
                  <a:pt x="128" y="360"/>
                  <a:pt x="128" y="360"/>
                  <a:pt x="128" y="360"/>
                </a:cubicBezTo>
                <a:cubicBezTo>
                  <a:pt x="61" y="360"/>
                  <a:pt x="61" y="360"/>
                  <a:pt x="61" y="360"/>
                </a:cubicBezTo>
                <a:cubicBezTo>
                  <a:pt x="61" y="183"/>
                  <a:pt x="61" y="183"/>
                  <a:pt x="61" y="183"/>
                </a:cubicBezTo>
                <a:cubicBezTo>
                  <a:pt x="0" y="183"/>
                  <a:pt x="0" y="183"/>
                  <a:pt x="0" y="183"/>
                </a:cubicBezTo>
                <a:cubicBezTo>
                  <a:pt x="0" y="125"/>
                  <a:pt x="0" y="125"/>
                  <a:pt x="0" y="125"/>
                </a:cubicBezTo>
                <a:cubicBezTo>
                  <a:pt x="61" y="125"/>
                  <a:pt x="61" y="125"/>
                  <a:pt x="61" y="125"/>
                </a:cubicBezTo>
                <a:cubicBezTo>
                  <a:pt x="61" y="90"/>
                  <a:pt x="61" y="90"/>
                  <a:pt x="61" y="90"/>
                </a:cubicBezTo>
                <a:cubicBezTo>
                  <a:pt x="61" y="40"/>
                  <a:pt x="95" y="0"/>
                  <a:pt x="143" y="0"/>
                </a:cubicBezTo>
                <a:cubicBezTo>
                  <a:pt x="200" y="0"/>
                  <a:pt x="200" y="0"/>
                  <a:pt x="200" y="0"/>
                </a:cubicBezTo>
                <a:lnTo>
                  <a:pt x="200" y="62"/>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24" name="Freeform 11"/>
          <p:cNvSpPr>
            <a:spLocks noChangeAspect="1"/>
          </p:cNvSpPr>
          <p:nvPr/>
        </p:nvSpPr>
        <p:spPr bwMode="auto">
          <a:xfrm>
            <a:off x="3233664" y="2772603"/>
            <a:ext cx="217314" cy="214881"/>
          </a:xfrm>
          <a:custGeom>
            <a:avLst/>
            <a:gdLst>
              <a:gd name="T0" fmla="*/ 358 w 378"/>
              <a:gd name="T1" fmla="*/ 116 h 374"/>
              <a:gd name="T2" fmla="*/ 192 w 378"/>
              <a:gd name="T3" fmla="*/ 351 h 374"/>
              <a:gd name="T4" fmla="*/ 116 w 378"/>
              <a:gd name="T5" fmla="*/ 319 h 374"/>
              <a:gd name="T6" fmla="*/ 55 w 378"/>
              <a:gd name="T7" fmla="*/ 133 h 374"/>
              <a:gd name="T8" fmla="*/ 14 w 378"/>
              <a:gd name="T9" fmla="*/ 146 h 374"/>
              <a:gd name="T10" fmla="*/ 0 w 378"/>
              <a:gd name="T11" fmla="*/ 126 h 374"/>
              <a:gd name="T12" fmla="*/ 108 w 378"/>
              <a:gd name="T13" fmla="*/ 42 h 374"/>
              <a:gd name="T14" fmla="*/ 169 w 378"/>
              <a:gd name="T15" fmla="*/ 168 h 374"/>
              <a:gd name="T16" fmla="*/ 198 w 378"/>
              <a:gd name="T17" fmla="*/ 241 h 374"/>
              <a:gd name="T18" fmla="*/ 248 w 378"/>
              <a:gd name="T19" fmla="*/ 175 h 374"/>
              <a:gd name="T20" fmla="*/ 206 w 378"/>
              <a:gd name="T21" fmla="*/ 125 h 374"/>
              <a:gd name="T22" fmla="*/ 358 w 378"/>
              <a:gd name="T23" fmla="*/ 116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8" h="374">
                <a:moveTo>
                  <a:pt x="358" y="116"/>
                </a:moveTo>
                <a:cubicBezTo>
                  <a:pt x="338" y="231"/>
                  <a:pt x="225" y="329"/>
                  <a:pt x="192" y="351"/>
                </a:cubicBezTo>
                <a:cubicBezTo>
                  <a:pt x="158" y="374"/>
                  <a:pt x="127" y="342"/>
                  <a:pt x="116" y="319"/>
                </a:cubicBezTo>
                <a:cubicBezTo>
                  <a:pt x="103" y="292"/>
                  <a:pt x="65" y="146"/>
                  <a:pt x="55" y="133"/>
                </a:cubicBezTo>
                <a:cubicBezTo>
                  <a:pt x="45" y="121"/>
                  <a:pt x="14" y="146"/>
                  <a:pt x="14" y="146"/>
                </a:cubicBezTo>
                <a:cubicBezTo>
                  <a:pt x="0" y="126"/>
                  <a:pt x="0" y="126"/>
                  <a:pt x="0" y="126"/>
                </a:cubicBezTo>
                <a:cubicBezTo>
                  <a:pt x="0" y="126"/>
                  <a:pt x="61" y="51"/>
                  <a:pt x="108" y="42"/>
                </a:cubicBezTo>
                <a:cubicBezTo>
                  <a:pt x="157" y="32"/>
                  <a:pt x="157" y="119"/>
                  <a:pt x="169" y="168"/>
                </a:cubicBezTo>
                <a:cubicBezTo>
                  <a:pt x="180" y="215"/>
                  <a:pt x="188" y="241"/>
                  <a:pt x="198" y="241"/>
                </a:cubicBezTo>
                <a:cubicBezTo>
                  <a:pt x="208" y="241"/>
                  <a:pt x="227" y="215"/>
                  <a:pt x="248" y="175"/>
                </a:cubicBezTo>
                <a:cubicBezTo>
                  <a:pt x="269" y="135"/>
                  <a:pt x="247" y="100"/>
                  <a:pt x="206" y="125"/>
                </a:cubicBezTo>
                <a:cubicBezTo>
                  <a:pt x="223" y="24"/>
                  <a:pt x="378" y="0"/>
                  <a:pt x="358" y="116"/>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25" name="Freeform 11"/>
          <p:cNvSpPr>
            <a:spLocks noChangeAspect="1"/>
          </p:cNvSpPr>
          <p:nvPr/>
        </p:nvSpPr>
        <p:spPr bwMode="auto">
          <a:xfrm>
            <a:off x="3174819" y="3335496"/>
            <a:ext cx="196931" cy="248810"/>
          </a:xfrm>
          <a:custGeom>
            <a:avLst/>
            <a:gdLst>
              <a:gd name="T0" fmla="*/ 129 w 323"/>
              <a:gd name="T1" fmla="*/ 272 h 408"/>
              <a:gd name="T2" fmla="*/ 68 w 323"/>
              <a:gd name="T3" fmla="*/ 408 h 408"/>
              <a:gd name="T4" fmla="*/ 98 w 323"/>
              <a:gd name="T5" fmla="*/ 196 h 408"/>
              <a:gd name="T6" fmla="*/ 149 w 323"/>
              <a:gd name="T7" fmla="*/ 99 h 408"/>
              <a:gd name="T8" fmla="*/ 172 w 323"/>
              <a:gd name="T9" fmla="*/ 257 h 408"/>
              <a:gd name="T10" fmla="*/ 234 w 323"/>
              <a:gd name="T11" fmla="*/ 73 h 408"/>
              <a:gd name="T12" fmla="*/ 47 w 323"/>
              <a:gd name="T13" fmla="*/ 173 h 408"/>
              <a:gd name="T14" fmla="*/ 57 w 323"/>
              <a:gd name="T15" fmla="*/ 239 h 408"/>
              <a:gd name="T16" fmla="*/ 1 w 323"/>
              <a:gd name="T17" fmla="*/ 147 h 408"/>
              <a:gd name="T18" fmla="*/ 137 w 323"/>
              <a:gd name="T19" fmla="*/ 9 h 408"/>
              <a:gd name="T20" fmla="*/ 310 w 323"/>
              <a:gd name="T21" fmla="*/ 119 h 408"/>
              <a:gd name="T22" fmla="*/ 183 w 323"/>
              <a:gd name="T23" fmla="*/ 298 h 408"/>
              <a:gd name="T24" fmla="*/ 129 w 323"/>
              <a:gd name="T25" fmla="*/ 2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 h="408">
                <a:moveTo>
                  <a:pt x="129" y="272"/>
                </a:moveTo>
                <a:cubicBezTo>
                  <a:pt x="118" y="328"/>
                  <a:pt x="106" y="380"/>
                  <a:pt x="68" y="408"/>
                </a:cubicBezTo>
                <a:cubicBezTo>
                  <a:pt x="56" y="325"/>
                  <a:pt x="85" y="262"/>
                  <a:pt x="98" y="196"/>
                </a:cubicBezTo>
                <a:cubicBezTo>
                  <a:pt x="75" y="157"/>
                  <a:pt x="101" y="80"/>
                  <a:pt x="149" y="99"/>
                </a:cubicBezTo>
                <a:cubicBezTo>
                  <a:pt x="209" y="122"/>
                  <a:pt x="98" y="242"/>
                  <a:pt x="172" y="257"/>
                </a:cubicBezTo>
                <a:cubicBezTo>
                  <a:pt x="250" y="273"/>
                  <a:pt x="282" y="122"/>
                  <a:pt x="234" y="73"/>
                </a:cubicBezTo>
                <a:cubicBezTo>
                  <a:pt x="164" y="2"/>
                  <a:pt x="31" y="72"/>
                  <a:pt x="47" y="173"/>
                </a:cubicBezTo>
                <a:cubicBezTo>
                  <a:pt x="51" y="198"/>
                  <a:pt x="77" y="205"/>
                  <a:pt x="57" y="239"/>
                </a:cubicBezTo>
                <a:cubicBezTo>
                  <a:pt x="13" y="229"/>
                  <a:pt x="0" y="194"/>
                  <a:pt x="1" y="147"/>
                </a:cubicBezTo>
                <a:cubicBezTo>
                  <a:pt x="4" y="70"/>
                  <a:pt x="70" y="17"/>
                  <a:pt x="137" y="9"/>
                </a:cubicBezTo>
                <a:cubicBezTo>
                  <a:pt x="221" y="0"/>
                  <a:pt x="300" y="40"/>
                  <a:pt x="310" y="119"/>
                </a:cubicBezTo>
                <a:cubicBezTo>
                  <a:pt x="323" y="208"/>
                  <a:pt x="273" y="305"/>
                  <a:pt x="183" y="298"/>
                </a:cubicBezTo>
                <a:cubicBezTo>
                  <a:pt x="158" y="296"/>
                  <a:pt x="148" y="284"/>
                  <a:pt x="129" y="27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38" name="TextBox 173">
            <a:extLst>
              <a:ext uri="{FF2B5EF4-FFF2-40B4-BE49-F238E27FC236}">
                <a16:creationId xmlns:a16="http://schemas.microsoft.com/office/drawing/2014/main" id="{501FCB90-2833-487B-AD15-46CF93960DA2}"/>
              </a:ext>
            </a:extLst>
          </p:cNvPr>
          <p:cNvSpPr txBox="1">
            <a:spLocks noChangeArrowheads="1"/>
          </p:cNvSpPr>
          <p:nvPr/>
        </p:nvSpPr>
        <p:spPr bwMode="auto">
          <a:xfrm>
            <a:off x="4547006" y="2998236"/>
            <a:ext cx="519570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ko-KR" altLang="en-US" sz="5400" b="1" dirty="0">
                <a:solidFill>
                  <a:schemeClr val="bg1">
                    <a:lumMod val="65000"/>
                  </a:schemeClr>
                </a:solidFill>
                <a:latin typeface="Roboto" panose="02000000000000000000" pitchFamily="2" charset="0"/>
                <a:ea typeface="Roboto" panose="02000000000000000000" pitchFamily="2" charset="0"/>
              </a:rPr>
              <a:t>시연</a:t>
            </a:r>
            <a:endParaRPr lang="en-US" altLang="ko-KR" sz="5400" b="1" dirty="0">
              <a:solidFill>
                <a:schemeClr val="bg1">
                  <a:lumMod val="65000"/>
                </a:schemeClr>
              </a:solidFill>
              <a:latin typeface="Roboto" panose="02000000000000000000" pitchFamily="2" charset="0"/>
              <a:ea typeface="Roboto" panose="02000000000000000000" pitchFamily="2" charset="0"/>
            </a:endParaRPr>
          </a:p>
        </p:txBody>
      </p:sp>
      <p:grpSp>
        <p:nvGrpSpPr>
          <p:cNvPr id="2" name="그룹 1">
            <a:extLst>
              <a:ext uri="{FF2B5EF4-FFF2-40B4-BE49-F238E27FC236}">
                <a16:creationId xmlns:a16="http://schemas.microsoft.com/office/drawing/2014/main" id="{0E5E1125-5874-48CB-9008-AFC89462C6E9}"/>
              </a:ext>
            </a:extLst>
          </p:cNvPr>
          <p:cNvGrpSpPr/>
          <p:nvPr/>
        </p:nvGrpSpPr>
        <p:grpSpPr>
          <a:xfrm>
            <a:off x="4111296" y="3222569"/>
            <a:ext cx="435710" cy="435710"/>
            <a:chOff x="4451904" y="3331907"/>
            <a:chExt cx="435710" cy="435710"/>
          </a:xfrm>
        </p:grpSpPr>
        <p:sp>
          <p:nvSpPr>
            <p:cNvPr id="32" name="Oval 31"/>
            <p:cNvSpPr/>
            <p:nvPr/>
          </p:nvSpPr>
          <p:spPr>
            <a:xfrm>
              <a:off x="4451904" y="3331907"/>
              <a:ext cx="435710" cy="435710"/>
            </a:xfrm>
            <a:prstGeom prst="ellipse">
              <a:avLst/>
            </a:prstGeom>
            <a:noFill/>
            <a:ln w="38100" cmpd="sng">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1350">
                <a:solidFill>
                  <a:schemeClr val="bg1">
                    <a:lumMod val="65000"/>
                  </a:schemeClr>
                </a:solidFill>
                <a:latin typeface="Roboto" panose="02000000000000000000" pitchFamily="2" charset="0"/>
                <a:ea typeface="Roboto" panose="02000000000000000000" pitchFamily="2" charset="0"/>
              </a:endParaRPr>
            </a:p>
          </p:txBody>
        </p:sp>
        <p:grpSp>
          <p:nvGrpSpPr>
            <p:cNvPr id="39" name="Group 168">
              <a:extLst>
                <a:ext uri="{FF2B5EF4-FFF2-40B4-BE49-F238E27FC236}">
                  <a16:creationId xmlns:a16="http://schemas.microsoft.com/office/drawing/2014/main" id="{780927A8-C704-45F3-920C-A6E443C9715A}"/>
                </a:ext>
              </a:extLst>
            </p:cNvPr>
            <p:cNvGrpSpPr>
              <a:grpSpLocks/>
            </p:cNvGrpSpPr>
            <p:nvPr/>
          </p:nvGrpSpPr>
          <p:grpSpPr bwMode="auto">
            <a:xfrm>
              <a:off x="4501468" y="3372147"/>
              <a:ext cx="336582" cy="360600"/>
              <a:chOff x="752467" y="2438585"/>
              <a:chExt cx="349226" cy="350798"/>
            </a:xfrm>
          </p:grpSpPr>
          <p:sp>
            <p:nvSpPr>
              <p:cNvPr id="40" name="Oval 73">
                <a:extLst>
                  <a:ext uri="{FF2B5EF4-FFF2-40B4-BE49-F238E27FC236}">
                    <a16:creationId xmlns:a16="http://schemas.microsoft.com/office/drawing/2014/main" id="{028670FE-C191-4D26-85F9-7C9ABD567643}"/>
                  </a:ext>
                </a:extLst>
              </p:cNvPr>
              <p:cNvSpPr/>
              <p:nvPr/>
            </p:nvSpPr>
            <p:spPr>
              <a:xfrm>
                <a:off x="752467" y="2438585"/>
                <a:ext cx="349226" cy="35079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schemeClr val="bg1">
                      <a:lumMod val="75000"/>
                    </a:schemeClr>
                  </a:solidFill>
                  <a:latin typeface="Roboto" panose="02000000000000000000" pitchFamily="2" charset="0"/>
                  <a:ea typeface="Roboto" panose="02000000000000000000" pitchFamily="2" charset="0"/>
                </a:endParaRPr>
              </a:p>
            </p:txBody>
          </p:sp>
          <p:sp>
            <p:nvSpPr>
              <p:cNvPr id="41" name="TextBox 62">
                <a:extLst>
                  <a:ext uri="{FF2B5EF4-FFF2-40B4-BE49-F238E27FC236}">
                    <a16:creationId xmlns:a16="http://schemas.microsoft.com/office/drawing/2014/main" id="{9FAC425C-5A85-47A7-92A2-0E8962E7C6A9}"/>
                  </a:ext>
                </a:extLst>
              </p:cNvPr>
              <p:cNvSpPr txBox="1">
                <a:spLocks noChangeArrowheads="1"/>
              </p:cNvSpPr>
              <p:nvPr/>
            </p:nvSpPr>
            <p:spPr bwMode="auto">
              <a:xfrm>
                <a:off x="836923" y="2444291"/>
                <a:ext cx="184617" cy="329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nb-NO" altLang="id-ID" sz="1600" dirty="0">
                    <a:solidFill>
                      <a:schemeClr val="bg1"/>
                    </a:solidFill>
                    <a:latin typeface="Roboto" panose="02000000000000000000" pitchFamily="2" charset="0"/>
                    <a:ea typeface="Roboto" panose="02000000000000000000" pitchFamily="2" charset="0"/>
                  </a:rPr>
                  <a:t>4</a:t>
                </a:r>
              </a:p>
            </p:txBody>
          </p:sp>
        </p:grpSp>
      </p:grpSp>
      <p:cxnSp>
        <p:nvCxnSpPr>
          <p:cNvPr id="42" name="Straight Connector 55">
            <a:extLst>
              <a:ext uri="{FF2B5EF4-FFF2-40B4-BE49-F238E27FC236}">
                <a16:creationId xmlns:a16="http://schemas.microsoft.com/office/drawing/2014/main" id="{59051042-A6BF-405F-9FA9-476702FF9B36}"/>
              </a:ext>
            </a:extLst>
          </p:cNvPr>
          <p:cNvCxnSpPr>
            <a:cxnSpLocks/>
          </p:cNvCxnSpPr>
          <p:nvPr/>
        </p:nvCxnSpPr>
        <p:spPr>
          <a:xfrm>
            <a:off x="3987501" y="4010259"/>
            <a:ext cx="6135446" cy="0"/>
          </a:xfrm>
          <a:prstGeom prst="line">
            <a:avLst/>
          </a:prstGeom>
          <a:ln w="12700">
            <a:solidFill>
              <a:schemeClr val="bg1">
                <a:lumMod val="75000"/>
              </a:schemeClr>
            </a:solidFill>
            <a:prstDash val="solid"/>
            <a:headEnd type="none" w="med" len="med"/>
            <a:tailEnd type="non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3117C050-ED49-4BA1-99C7-12925E082912}"/>
              </a:ext>
            </a:extLst>
          </p:cNvPr>
          <p:cNvSpPr/>
          <p:nvPr/>
        </p:nvSpPr>
        <p:spPr>
          <a:xfrm>
            <a:off x="0" y="0"/>
            <a:ext cx="12192000" cy="453006"/>
          </a:xfrm>
          <a:prstGeom prst="rect">
            <a:avLst/>
          </a:prstGeom>
          <a:solidFill>
            <a:srgbClr val="0068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0E5EF8A4-FFA9-4EF1-8752-10B0078B07D3}"/>
              </a:ext>
            </a:extLst>
          </p:cNvPr>
          <p:cNvSpPr/>
          <p:nvPr/>
        </p:nvSpPr>
        <p:spPr>
          <a:xfrm>
            <a:off x="0" y="6409195"/>
            <a:ext cx="12192000" cy="453006"/>
          </a:xfrm>
          <a:prstGeom prst="rect">
            <a:avLst/>
          </a:prstGeom>
          <a:solidFill>
            <a:srgbClr val="0068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02172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직사각형 49">
            <a:extLst>
              <a:ext uri="{FF2B5EF4-FFF2-40B4-BE49-F238E27FC236}">
                <a16:creationId xmlns:a16="http://schemas.microsoft.com/office/drawing/2014/main" id="{150DE374-C379-4FA8-8F16-FE15B4DCC699}"/>
              </a:ext>
            </a:extLst>
          </p:cNvPr>
          <p:cNvSpPr/>
          <p:nvPr/>
        </p:nvSpPr>
        <p:spPr>
          <a:xfrm>
            <a:off x="3960177" y="952872"/>
            <a:ext cx="2275662" cy="275011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제목 1"/>
          <p:cNvSpPr>
            <a:spLocks noGrp="1"/>
          </p:cNvSpPr>
          <p:nvPr>
            <p:ph type="title"/>
          </p:nvPr>
        </p:nvSpPr>
        <p:spPr>
          <a:xfrm>
            <a:off x="2306743" y="590067"/>
            <a:ext cx="1614181" cy="261406"/>
          </a:xfrm>
        </p:spPr>
        <p:txBody>
          <a:bodyPr>
            <a:noAutofit/>
          </a:bodyPr>
          <a:lstStyle/>
          <a:p>
            <a:r>
              <a:rPr lang="en-US" altLang="ko-KR" sz="2000" b="1" dirty="0">
                <a:solidFill>
                  <a:srgbClr val="006898"/>
                </a:solidFill>
              </a:rPr>
              <a:t>&lt; </a:t>
            </a:r>
            <a:r>
              <a:rPr lang="ko-KR" altLang="en-US" sz="2000" b="1" dirty="0" err="1">
                <a:solidFill>
                  <a:srgbClr val="006898"/>
                </a:solidFill>
              </a:rPr>
              <a:t>메인화면</a:t>
            </a:r>
            <a:r>
              <a:rPr lang="ko-KR" altLang="en-US" sz="2000" b="1" dirty="0">
                <a:solidFill>
                  <a:srgbClr val="006898"/>
                </a:solidFill>
              </a:rPr>
              <a:t> </a:t>
            </a:r>
            <a:r>
              <a:rPr lang="en-US" altLang="ko-KR" sz="2000" b="1" dirty="0">
                <a:solidFill>
                  <a:srgbClr val="006898"/>
                </a:solidFill>
              </a:rPr>
              <a:t>&gt;</a:t>
            </a:r>
            <a:endParaRPr lang="ko-KR" altLang="en-US" sz="2000" b="1" dirty="0">
              <a:solidFill>
                <a:srgbClr val="006898"/>
              </a:solidFill>
            </a:endParaRPr>
          </a:p>
        </p:txBody>
      </p:sp>
      <p:cxnSp>
        <p:nvCxnSpPr>
          <p:cNvPr id="6" name="직선 연결선 5"/>
          <p:cNvCxnSpPr>
            <a:cxnSpLocks/>
          </p:cNvCxnSpPr>
          <p:nvPr/>
        </p:nvCxnSpPr>
        <p:spPr>
          <a:xfrm>
            <a:off x="184558" y="541867"/>
            <a:ext cx="11601974" cy="0"/>
          </a:xfrm>
          <a:prstGeom prst="line">
            <a:avLst/>
          </a:prstGeom>
          <a:ln w="28575">
            <a:solidFill>
              <a:srgbClr val="006898"/>
            </a:solidFill>
          </a:ln>
        </p:spPr>
        <p:style>
          <a:lnRef idx="1">
            <a:schemeClr val="accent4"/>
          </a:lnRef>
          <a:fillRef idx="0">
            <a:schemeClr val="accent4"/>
          </a:fillRef>
          <a:effectRef idx="0">
            <a:schemeClr val="accent4"/>
          </a:effectRef>
          <a:fontRef idx="minor">
            <a:schemeClr val="tx1"/>
          </a:fontRef>
        </p:style>
      </p:cxnSp>
      <p:pic>
        <p:nvPicPr>
          <p:cNvPr id="8" name="그림 7">
            <a:extLst>
              <a:ext uri="{FF2B5EF4-FFF2-40B4-BE49-F238E27FC236}">
                <a16:creationId xmlns:a16="http://schemas.microsoft.com/office/drawing/2014/main" id="{AC402D97-C694-4279-A43A-213331F36BD4}"/>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4558" y="41765"/>
            <a:ext cx="807329" cy="475470"/>
          </a:xfrm>
          <a:prstGeom prst="rect">
            <a:avLst/>
          </a:prstGeom>
        </p:spPr>
      </p:pic>
      <p:pic>
        <p:nvPicPr>
          <p:cNvPr id="31" name="그림 30">
            <a:extLst>
              <a:ext uri="{FF2B5EF4-FFF2-40B4-BE49-F238E27FC236}">
                <a16:creationId xmlns:a16="http://schemas.microsoft.com/office/drawing/2014/main" id="{C44D2E56-1F91-4D15-9B86-0C36BE720D96}"/>
              </a:ext>
            </a:extLst>
          </p:cNvPr>
          <p:cNvPicPr>
            <a:picLocks noChangeAspect="1"/>
          </p:cNvPicPr>
          <p:nvPr/>
        </p:nvPicPr>
        <p:blipFill rotWithShape="1">
          <a:blip r:embed="rId3"/>
          <a:srcRect l="62669" t="22637" r="24860" b="42887"/>
          <a:stretch/>
        </p:blipFill>
        <p:spPr>
          <a:xfrm>
            <a:off x="3972897" y="1022534"/>
            <a:ext cx="2251546" cy="2590958"/>
          </a:xfrm>
          <a:prstGeom prst="rect">
            <a:avLst/>
          </a:prstGeom>
        </p:spPr>
      </p:pic>
      <p:sp>
        <p:nvSpPr>
          <p:cNvPr id="33" name="타원 32">
            <a:extLst>
              <a:ext uri="{FF2B5EF4-FFF2-40B4-BE49-F238E27FC236}">
                <a16:creationId xmlns:a16="http://schemas.microsoft.com/office/drawing/2014/main" id="{BB5446DB-57AA-4653-818F-28A63E62D236}"/>
              </a:ext>
            </a:extLst>
          </p:cNvPr>
          <p:cNvSpPr/>
          <p:nvPr/>
        </p:nvSpPr>
        <p:spPr>
          <a:xfrm>
            <a:off x="299520" y="6458108"/>
            <a:ext cx="384624" cy="37202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6" name="타원 35">
            <a:extLst>
              <a:ext uri="{FF2B5EF4-FFF2-40B4-BE49-F238E27FC236}">
                <a16:creationId xmlns:a16="http://schemas.microsoft.com/office/drawing/2014/main" id="{2916D55C-6831-40A3-8B92-D8ECF5BEBB51}"/>
              </a:ext>
            </a:extLst>
          </p:cNvPr>
          <p:cNvSpPr/>
          <p:nvPr/>
        </p:nvSpPr>
        <p:spPr>
          <a:xfrm>
            <a:off x="604316" y="6471297"/>
            <a:ext cx="357352" cy="345642"/>
          </a:xfrm>
          <a:prstGeom prst="ellipse">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dirty="0"/>
          </a:p>
        </p:txBody>
      </p:sp>
      <p:sp>
        <p:nvSpPr>
          <p:cNvPr id="37" name="Rectangle 4">
            <a:extLst>
              <a:ext uri="{FF2B5EF4-FFF2-40B4-BE49-F238E27FC236}">
                <a16:creationId xmlns:a16="http://schemas.microsoft.com/office/drawing/2014/main" id="{BB5EE89D-DF59-42C3-9C90-381E1A0E58E2}"/>
              </a:ext>
            </a:extLst>
          </p:cNvPr>
          <p:cNvSpPr/>
          <p:nvPr/>
        </p:nvSpPr>
        <p:spPr>
          <a:xfrm>
            <a:off x="2491951" y="6404387"/>
            <a:ext cx="319509" cy="230832"/>
          </a:xfrm>
          <a:prstGeom prst="rect">
            <a:avLst/>
          </a:prstGeom>
        </p:spPr>
        <p:txBody>
          <a:bodyPr wrap="square">
            <a:spAutoFit/>
          </a:bodyPr>
          <a:lstStyle/>
          <a:p>
            <a:pPr algn="ctr"/>
            <a:fld id="{B6CDF4B4-146F-4CD0-B0FE-F3CF0468E44B}" type="slidenum">
              <a:rPr lang="id-ID" sz="900">
                <a:solidFill>
                  <a:schemeClr val="bg1"/>
                </a:solidFill>
                <a:latin typeface="Roboto" panose="02000000000000000000" pitchFamily="2" charset="0"/>
                <a:ea typeface="Roboto" panose="02000000000000000000" pitchFamily="2" charset="0"/>
                <a:cs typeface="Open Sans Light" panose="020B0306030504020204" pitchFamily="34" charset="0"/>
              </a:rPr>
              <a:t>14</a:t>
            </a:fld>
            <a:endParaRPr lang="id-ID" sz="1200" dirty="0">
              <a:solidFill>
                <a:schemeClr val="bg1"/>
              </a:solidFill>
              <a:latin typeface="Roboto" panose="02000000000000000000" pitchFamily="2" charset="0"/>
              <a:ea typeface="Roboto" panose="02000000000000000000" pitchFamily="2" charset="0"/>
              <a:cs typeface="Open Sans Light" panose="020B0306030504020204" pitchFamily="34" charset="0"/>
            </a:endParaRPr>
          </a:p>
        </p:txBody>
      </p:sp>
      <p:cxnSp>
        <p:nvCxnSpPr>
          <p:cNvPr id="39" name="직선 연결선 38">
            <a:extLst>
              <a:ext uri="{FF2B5EF4-FFF2-40B4-BE49-F238E27FC236}">
                <a16:creationId xmlns:a16="http://schemas.microsoft.com/office/drawing/2014/main" id="{4AB40FBA-F3FF-4F8B-9C40-5857448DB0CD}"/>
              </a:ext>
            </a:extLst>
          </p:cNvPr>
          <p:cNvCxnSpPr>
            <a:cxnSpLocks/>
          </p:cNvCxnSpPr>
          <p:nvPr/>
        </p:nvCxnSpPr>
        <p:spPr>
          <a:xfrm>
            <a:off x="238723" y="6425992"/>
            <a:ext cx="11601974" cy="0"/>
          </a:xfrm>
          <a:prstGeom prst="line">
            <a:avLst/>
          </a:prstGeom>
          <a:ln w="28575">
            <a:solidFill>
              <a:srgbClr val="006898"/>
            </a:solidFill>
          </a:ln>
        </p:spPr>
        <p:style>
          <a:lnRef idx="1">
            <a:schemeClr val="accent4"/>
          </a:lnRef>
          <a:fillRef idx="0">
            <a:schemeClr val="accent4"/>
          </a:fillRef>
          <a:effectRef idx="0">
            <a:schemeClr val="accent4"/>
          </a:effectRef>
          <a:fontRef idx="minor">
            <a:schemeClr val="tx1"/>
          </a:fontRef>
        </p:style>
      </p:cxnSp>
      <p:cxnSp>
        <p:nvCxnSpPr>
          <p:cNvPr id="40" name="직선 연결선 39">
            <a:extLst>
              <a:ext uri="{FF2B5EF4-FFF2-40B4-BE49-F238E27FC236}">
                <a16:creationId xmlns:a16="http://schemas.microsoft.com/office/drawing/2014/main" id="{13D4B6C1-036A-4699-A690-1FFF0E642EAD}"/>
              </a:ext>
            </a:extLst>
          </p:cNvPr>
          <p:cNvCxnSpPr>
            <a:cxnSpLocks/>
            <a:endCxn id="41" idx="1"/>
          </p:cNvCxnSpPr>
          <p:nvPr/>
        </p:nvCxnSpPr>
        <p:spPr>
          <a:xfrm flipV="1">
            <a:off x="1082566" y="6635219"/>
            <a:ext cx="9114571" cy="890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8E296ED-BA05-48D9-AED1-E69AED75C4BE}"/>
              </a:ext>
            </a:extLst>
          </p:cNvPr>
          <p:cNvSpPr txBox="1"/>
          <p:nvPr/>
        </p:nvSpPr>
        <p:spPr>
          <a:xfrm>
            <a:off x="10197137" y="6496719"/>
            <a:ext cx="2388224" cy="276999"/>
          </a:xfrm>
          <a:prstGeom prst="rect">
            <a:avLst/>
          </a:prstGeom>
          <a:noFill/>
        </p:spPr>
        <p:txBody>
          <a:bodyPr wrap="square" rtlCol="0">
            <a:spAutoFit/>
          </a:bodyPr>
          <a:lstStyle/>
          <a:p>
            <a:r>
              <a:rPr lang="en-US" altLang="ko-KR" sz="1200" dirty="0">
                <a:solidFill>
                  <a:schemeClr val="bg1">
                    <a:lumMod val="50000"/>
                  </a:schemeClr>
                </a:solidFill>
              </a:rPr>
              <a:t>KOSA</a:t>
            </a:r>
            <a:r>
              <a:rPr lang="ko-KR" altLang="en-US" sz="1200" dirty="0">
                <a:solidFill>
                  <a:schemeClr val="bg1">
                    <a:lumMod val="50000"/>
                  </a:schemeClr>
                </a:solidFill>
              </a:rPr>
              <a:t> </a:t>
            </a:r>
            <a:r>
              <a:rPr lang="en-US" altLang="ko-KR" sz="1200" dirty="0">
                <a:solidFill>
                  <a:schemeClr val="bg1">
                    <a:lumMod val="50000"/>
                  </a:schemeClr>
                </a:solidFill>
              </a:rPr>
              <a:t>MID-PRJ Group2</a:t>
            </a:r>
            <a:endParaRPr lang="ko-KR" altLang="en-US" sz="1200" dirty="0">
              <a:solidFill>
                <a:schemeClr val="bg1">
                  <a:lumMod val="50000"/>
                </a:schemeClr>
              </a:solidFill>
            </a:endParaRPr>
          </a:p>
        </p:txBody>
      </p:sp>
      <p:sp>
        <p:nvSpPr>
          <p:cNvPr id="44" name="제목 1">
            <a:extLst>
              <a:ext uri="{FF2B5EF4-FFF2-40B4-BE49-F238E27FC236}">
                <a16:creationId xmlns:a16="http://schemas.microsoft.com/office/drawing/2014/main" id="{AAE3DFEB-29CE-4CCE-9A08-8B96CBA9E823}"/>
              </a:ext>
            </a:extLst>
          </p:cNvPr>
          <p:cNvSpPr txBox="1">
            <a:spLocks/>
          </p:cNvSpPr>
          <p:nvPr/>
        </p:nvSpPr>
        <p:spPr>
          <a:xfrm>
            <a:off x="8092418" y="590067"/>
            <a:ext cx="1894679" cy="26140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000" b="1" dirty="0">
                <a:solidFill>
                  <a:srgbClr val="006898"/>
                </a:solidFill>
              </a:rPr>
              <a:t>&lt; </a:t>
            </a:r>
            <a:r>
              <a:rPr lang="ko-KR" altLang="en-US" sz="2000" b="1" dirty="0">
                <a:solidFill>
                  <a:srgbClr val="006898"/>
                </a:solidFill>
              </a:rPr>
              <a:t>상세페이지 </a:t>
            </a:r>
            <a:r>
              <a:rPr lang="en-US" altLang="ko-KR" sz="2000" b="1" dirty="0">
                <a:solidFill>
                  <a:srgbClr val="006898"/>
                </a:solidFill>
              </a:rPr>
              <a:t>&gt;</a:t>
            </a:r>
            <a:endParaRPr lang="ko-KR" altLang="en-US" sz="2000" b="1" dirty="0">
              <a:solidFill>
                <a:srgbClr val="006898"/>
              </a:solidFill>
            </a:endParaRPr>
          </a:p>
        </p:txBody>
      </p:sp>
      <p:sp>
        <p:nvSpPr>
          <p:cNvPr id="45" name="직사각형 44">
            <a:extLst>
              <a:ext uri="{FF2B5EF4-FFF2-40B4-BE49-F238E27FC236}">
                <a16:creationId xmlns:a16="http://schemas.microsoft.com/office/drawing/2014/main" id="{954FE09C-A4A2-46D4-8614-69C09AC4AAFB}"/>
              </a:ext>
            </a:extLst>
          </p:cNvPr>
          <p:cNvSpPr/>
          <p:nvPr/>
        </p:nvSpPr>
        <p:spPr>
          <a:xfrm>
            <a:off x="4044046" y="1080180"/>
            <a:ext cx="2127430" cy="4067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15" name="그룹 14">
            <a:extLst>
              <a:ext uri="{FF2B5EF4-FFF2-40B4-BE49-F238E27FC236}">
                <a16:creationId xmlns:a16="http://schemas.microsoft.com/office/drawing/2014/main" id="{F77BA110-F4B2-4026-8A17-98596F9A1B17}"/>
              </a:ext>
            </a:extLst>
          </p:cNvPr>
          <p:cNvGrpSpPr/>
          <p:nvPr/>
        </p:nvGrpSpPr>
        <p:grpSpPr>
          <a:xfrm>
            <a:off x="4132884" y="1080180"/>
            <a:ext cx="7564349" cy="5252002"/>
            <a:chOff x="4132884" y="1080180"/>
            <a:chExt cx="7564349" cy="5252002"/>
          </a:xfrm>
        </p:grpSpPr>
        <p:pic>
          <p:nvPicPr>
            <p:cNvPr id="4" name="그림 3">
              <a:extLst>
                <a:ext uri="{FF2B5EF4-FFF2-40B4-BE49-F238E27FC236}">
                  <a16:creationId xmlns:a16="http://schemas.microsoft.com/office/drawing/2014/main" id="{59A06048-D5FE-4332-BFB5-9B5A697815D8}"/>
                </a:ext>
              </a:extLst>
            </p:cNvPr>
            <p:cNvPicPr>
              <a:picLocks noChangeAspect="1"/>
            </p:cNvPicPr>
            <p:nvPr/>
          </p:nvPicPr>
          <p:blipFill>
            <a:blip r:embed="rId4"/>
            <a:stretch>
              <a:fillRect/>
            </a:stretch>
          </p:blipFill>
          <p:spPr>
            <a:xfrm>
              <a:off x="6382283" y="1080180"/>
              <a:ext cx="5314950" cy="5252002"/>
            </a:xfrm>
            <a:prstGeom prst="rect">
              <a:avLst/>
            </a:prstGeom>
            <a:ln w="19050">
              <a:solidFill>
                <a:srgbClr val="006898"/>
              </a:solidFill>
            </a:ln>
          </p:spPr>
        </p:pic>
        <p:sp>
          <p:nvSpPr>
            <p:cNvPr id="48" name="직사각형 47">
              <a:extLst>
                <a:ext uri="{FF2B5EF4-FFF2-40B4-BE49-F238E27FC236}">
                  <a16:creationId xmlns:a16="http://schemas.microsoft.com/office/drawing/2014/main" id="{4FAEE833-D216-4971-AAB5-FE82A745CA37}"/>
                </a:ext>
              </a:extLst>
            </p:cNvPr>
            <p:cNvSpPr/>
            <p:nvPr/>
          </p:nvSpPr>
          <p:spPr>
            <a:xfrm>
              <a:off x="4132884" y="1585981"/>
              <a:ext cx="1048716" cy="24887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49" name="TextBox 48">
            <a:extLst>
              <a:ext uri="{FF2B5EF4-FFF2-40B4-BE49-F238E27FC236}">
                <a16:creationId xmlns:a16="http://schemas.microsoft.com/office/drawing/2014/main" id="{651A5C3C-E843-4FCA-B600-F7CDBC523C83}"/>
              </a:ext>
            </a:extLst>
          </p:cNvPr>
          <p:cNvSpPr txBox="1"/>
          <p:nvPr/>
        </p:nvSpPr>
        <p:spPr>
          <a:xfrm>
            <a:off x="582557" y="6472009"/>
            <a:ext cx="546100" cy="369332"/>
          </a:xfrm>
          <a:prstGeom prst="rect">
            <a:avLst/>
          </a:prstGeom>
          <a:noFill/>
        </p:spPr>
        <p:txBody>
          <a:bodyPr wrap="square" rtlCol="0">
            <a:spAutoFit/>
          </a:bodyPr>
          <a:lstStyle/>
          <a:p>
            <a:r>
              <a:rPr lang="en-US" altLang="ko-KR" dirty="0">
                <a:solidFill>
                  <a:schemeClr val="bg1"/>
                </a:solidFill>
              </a:rPr>
              <a:t>14</a:t>
            </a:r>
            <a:endParaRPr lang="ko-KR" altLang="en-US" dirty="0">
              <a:solidFill>
                <a:schemeClr val="bg1"/>
              </a:solidFill>
            </a:endParaRPr>
          </a:p>
        </p:txBody>
      </p:sp>
      <p:sp>
        <p:nvSpPr>
          <p:cNvPr id="42" name="TextBox 41">
            <a:extLst>
              <a:ext uri="{FF2B5EF4-FFF2-40B4-BE49-F238E27FC236}">
                <a16:creationId xmlns:a16="http://schemas.microsoft.com/office/drawing/2014/main" id="{462FFA5F-33AD-41E6-9157-16178890EC97}"/>
              </a:ext>
            </a:extLst>
          </p:cNvPr>
          <p:cNvSpPr txBox="1"/>
          <p:nvPr/>
        </p:nvSpPr>
        <p:spPr>
          <a:xfrm>
            <a:off x="5376333" y="79445"/>
            <a:ext cx="6410199" cy="769441"/>
          </a:xfrm>
          <a:prstGeom prst="rect">
            <a:avLst/>
          </a:prstGeom>
          <a:noFill/>
        </p:spPr>
        <p:txBody>
          <a:bodyPr wrap="square" rtlCol="0">
            <a:spAutoFit/>
          </a:bodyPr>
          <a:lstStyle/>
          <a:p>
            <a:pPr algn="r"/>
            <a:r>
              <a:rPr lang="ko-KR" altLang="en-US" sz="2000" dirty="0">
                <a:solidFill>
                  <a:schemeClr val="tx1">
                    <a:lumMod val="50000"/>
                    <a:lumOff val="50000"/>
                  </a:schemeClr>
                </a:solidFill>
              </a:rPr>
              <a:t>조원소개  </a:t>
            </a:r>
            <a:r>
              <a:rPr lang="en-US" altLang="ko-KR" sz="2000" dirty="0">
                <a:solidFill>
                  <a:schemeClr val="tx1">
                    <a:lumMod val="50000"/>
                    <a:lumOff val="50000"/>
                  </a:schemeClr>
                </a:solidFill>
              </a:rPr>
              <a:t>/  </a:t>
            </a:r>
            <a:r>
              <a:rPr lang="ko-KR" altLang="en-US" sz="2000" dirty="0">
                <a:solidFill>
                  <a:schemeClr val="tx1">
                    <a:lumMod val="50000"/>
                    <a:lumOff val="50000"/>
                  </a:schemeClr>
                </a:solidFill>
              </a:rPr>
              <a:t>주제선정  </a:t>
            </a:r>
            <a:r>
              <a:rPr lang="en-US" altLang="ko-KR" sz="2000" dirty="0">
                <a:solidFill>
                  <a:schemeClr val="tx1">
                    <a:lumMod val="50000"/>
                    <a:lumOff val="50000"/>
                  </a:schemeClr>
                </a:solidFill>
              </a:rPr>
              <a:t>/  </a:t>
            </a:r>
            <a:r>
              <a:rPr lang="ko-KR" altLang="en-US" sz="2000" dirty="0">
                <a:solidFill>
                  <a:schemeClr val="bg2">
                    <a:lumMod val="50000"/>
                  </a:schemeClr>
                </a:solidFill>
              </a:rPr>
              <a:t>적용기술</a:t>
            </a:r>
            <a:r>
              <a:rPr lang="ko-KR" altLang="en-US" sz="2000" dirty="0">
                <a:solidFill>
                  <a:schemeClr val="tx1">
                    <a:lumMod val="50000"/>
                    <a:lumOff val="50000"/>
                  </a:schemeClr>
                </a:solidFill>
              </a:rPr>
              <a:t>  </a:t>
            </a:r>
            <a:r>
              <a:rPr lang="en-US" altLang="ko-KR" sz="2000" dirty="0">
                <a:solidFill>
                  <a:schemeClr val="tx1">
                    <a:lumMod val="50000"/>
                    <a:lumOff val="50000"/>
                  </a:schemeClr>
                </a:solidFill>
              </a:rPr>
              <a:t>/  </a:t>
            </a:r>
            <a:r>
              <a:rPr lang="ko-KR" altLang="en-US" sz="2000" b="1" dirty="0">
                <a:solidFill>
                  <a:srgbClr val="006898"/>
                </a:solidFill>
              </a:rPr>
              <a:t>시연</a:t>
            </a:r>
            <a:r>
              <a:rPr lang="ko-KR" altLang="en-US" sz="2000" b="1" dirty="0">
                <a:solidFill>
                  <a:schemeClr val="accent4"/>
                </a:solidFill>
              </a:rPr>
              <a:t> </a:t>
            </a:r>
            <a:r>
              <a:rPr lang="en-US" altLang="ko-KR" sz="2000" dirty="0">
                <a:solidFill>
                  <a:schemeClr val="tx1">
                    <a:lumMod val="50000"/>
                    <a:lumOff val="50000"/>
                  </a:schemeClr>
                </a:solidFill>
              </a:rPr>
              <a:t>/ </a:t>
            </a:r>
            <a:r>
              <a:rPr lang="en-US" altLang="ko-KR" sz="2400" dirty="0">
                <a:solidFill>
                  <a:schemeClr val="bg2">
                    <a:lumMod val="50000"/>
                  </a:schemeClr>
                </a:solidFill>
                <a:latin typeface="Calibri (본문)"/>
              </a:rPr>
              <a:t>AS-IS,TO-BE</a:t>
            </a:r>
            <a:endParaRPr lang="en-US" altLang="id-ID" sz="2400" dirty="0">
              <a:solidFill>
                <a:schemeClr val="bg2">
                  <a:lumMod val="50000"/>
                </a:schemeClr>
              </a:solidFill>
              <a:latin typeface="Calibri (본문)"/>
              <a:ea typeface="Roboto" panose="02000000000000000000" pitchFamily="2" charset="0"/>
            </a:endParaRPr>
          </a:p>
          <a:p>
            <a:pPr algn="r"/>
            <a:endParaRPr lang="ko-KR" altLang="en-US" sz="2000" b="1" dirty="0">
              <a:solidFill>
                <a:schemeClr val="accent4"/>
              </a:solidFill>
            </a:endParaRPr>
          </a:p>
        </p:txBody>
      </p:sp>
      <p:pic>
        <p:nvPicPr>
          <p:cNvPr id="17" name="그림 16">
            <a:extLst>
              <a:ext uri="{FF2B5EF4-FFF2-40B4-BE49-F238E27FC236}">
                <a16:creationId xmlns:a16="http://schemas.microsoft.com/office/drawing/2014/main" id="{58AC9BFB-5944-4A52-9F80-A1B84ECCEAF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7339" y="924379"/>
            <a:ext cx="3690269" cy="5252001"/>
          </a:xfrm>
          <a:prstGeom prst="rect">
            <a:avLst/>
          </a:prstGeom>
        </p:spPr>
      </p:pic>
      <p:pic>
        <p:nvPicPr>
          <p:cNvPr id="34" name="그림 33">
            <a:extLst>
              <a:ext uri="{FF2B5EF4-FFF2-40B4-BE49-F238E27FC236}">
                <a16:creationId xmlns:a16="http://schemas.microsoft.com/office/drawing/2014/main" id="{D1EDFBDE-974A-4815-910A-44016888287D}"/>
              </a:ext>
            </a:extLst>
          </p:cNvPr>
          <p:cNvPicPr>
            <a:picLocks noChangeAspect="1"/>
          </p:cNvPicPr>
          <p:nvPr/>
        </p:nvPicPr>
        <p:blipFill>
          <a:blip r:embed="rId6"/>
          <a:stretch>
            <a:fillRect/>
          </a:stretch>
        </p:blipFill>
        <p:spPr>
          <a:xfrm>
            <a:off x="4088035" y="3822718"/>
            <a:ext cx="1897510" cy="2473675"/>
          </a:xfrm>
          <a:prstGeom prst="rect">
            <a:avLst/>
          </a:prstGeom>
        </p:spPr>
      </p:pic>
      <p:sp>
        <p:nvSpPr>
          <p:cNvPr id="51" name="직사각형 50">
            <a:extLst>
              <a:ext uri="{FF2B5EF4-FFF2-40B4-BE49-F238E27FC236}">
                <a16:creationId xmlns:a16="http://schemas.microsoft.com/office/drawing/2014/main" id="{F53CAF3E-E3DF-4EBA-8DF5-96B3920E93F5}"/>
              </a:ext>
            </a:extLst>
          </p:cNvPr>
          <p:cNvSpPr/>
          <p:nvPr/>
        </p:nvSpPr>
        <p:spPr>
          <a:xfrm>
            <a:off x="3960177" y="3866194"/>
            <a:ext cx="2211299" cy="210378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직사각형 51">
            <a:extLst>
              <a:ext uri="{FF2B5EF4-FFF2-40B4-BE49-F238E27FC236}">
                <a16:creationId xmlns:a16="http://schemas.microsoft.com/office/drawing/2014/main" id="{8237EDCF-3470-4563-9264-BAD64587D446}"/>
              </a:ext>
            </a:extLst>
          </p:cNvPr>
          <p:cNvSpPr/>
          <p:nvPr/>
        </p:nvSpPr>
        <p:spPr>
          <a:xfrm>
            <a:off x="123464" y="1972888"/>
            <a:ext cx="711805" cy="10340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3" name="직사각형 52">
            <a:extLst>
              <a:ext uri="{FF2B5EF4-FFF2-40B4-BE49-F238E27FC236}">
                <a16:creationId xmlns:a16="http://schemas.microsoft.com/office/drawing/2014/main" id="{1DF139A2-B0ED-4170-B812-4835480FD21D}"/>
              </a:ext>
            </a:extLst>
          </p:cNvPr>
          <p:cNvSpPr/>
          <p:nvPr/>
        </p:nvSpPr>
        <p:spPr>
          <a:xfrm>
            <a:off x="176902" y="1416420"/>
            <a:ext cx="3530150" cy="1961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54" name="연결선: 꺾임 53">
            <a:extLst>
              <a:ext uri="{FF2B5EF4-FFF2-40B4-BE49-F238E27FC236}">
                <a16:creationId xmlns:a16="http://schemas.microsoft.com/office/drawing/2014/main" id="{779A7F83-F62C-4DFF-9F27-80DE8F4C85EC}"/>
              </a:ext>
            </a:extLst>
          </p:cNvPr>
          <p:cNvCxnSpPr>
            <a:cxnSpLocks/>
            <a:stCxn id="52" idx="3"/>
            <a:endCxn id="4" idx="0"/>
          </p:cNvCxnSpPr>
          <p:nvPr/>
        </p:nvCxnSpPr>
        <p:spPr>
          <a:xfrm flipV="1">
            <a:off x="835269" y="1080180"/>
            <a:ext cx="8204489" cy="1409749"/>
          </a:xfrm>
          <a:prstGeom prst="bentConnector4">
            <a:avLst>
              <a:gd name="adj1" fmla="val 36642"/>
              <a:gd name="adj2" fmla="val 116216"/>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EB7E853D-788B-46E9-8FF8-9A7A1968D679}"/>
              </a:ext>
            </a:extLst>
          </p:cNvPr>
          <p:cNvSpPr/>
          <p:nvPr/>
        </p:nvSpPr>
        <p:spPr>
          <a:xfrm>
            <a:off x="138817" y="5988068"/>
            <a:ext cx="511772" cy="2370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5147811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직선 연결선 5"/>
          <p:cNvCxnSpPr>
            <a:cxnSpLocks/>
          </p:cNvCxnSpPr>
          <p:nvPr/>
        </p:nvCxnSpPr>
        <p:spPr>
          <a:xfrm>
            <a:off x="184558" y="541867"/>
            <a:ext cx="11601974" cy="0"/>
          </a:xfrm>
          <a:prstGeom prst="line">
            <a:avLst/>
          </a:prstGeom>
          <a:ln w="28575">
            <a:solidFill>
              <a:srgbClr val="006898"/>
            </a:solidFill>
          </a:ln>
        </p:spPr>
        <p:style>
          <a:lnRef idx="1">
            <a:schemeClr val="accent4"/>
          </a:lnRef>
          <a:fillRef idx="0">
            <a:schemeClr val="accent4"/>
          </a:fillRef>
          <a:effectRef idx="0">
            <a:schemeClr val="accent4"/>
          </a:effectRef>
          <a:fontRef idx="minor">
            <a:schemeClr val="tx1"/>
          </a:fontRef>
        </p:style>
      </p:cxnSp>
      <p:pic>
        <p:nvPicPr>
          <p:cNvPr id="8" name="그림 7">
            <a:extLst>
              <a:ext uri="{FF2B5EF4-FFF2-40B4-BE49-F238E27FC236}">
                <a16:creationId xmlns:a16="http://schemas.microsoft.com/office/drawing/2014/main" id="{AC402D97-C694-4279-A43A-213331F36BD4}"/>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4558" y="41765"/>
            <a:ext cx="807329" cy="475470"/>
          </a:xfrm>
          <a:prstGeom prst="rect">
            <a:avLst/>
          </a:prstGeom>
        </p:spPr>
      </p:pic>
      <p:pic>
        <p:nvPicPr>
          <p:cNvPr id="16" name="그림 15">
            <a:extLst>
              <a:ext uri="{FF2B5EF4-FFF2-40B4-BE49-F238E27FC236}">
                <a16:creationId xmlns:a16="http://schemas.microsoft.com/office/drawing/2014/main" id="{B9B60B25-D8E0-4CB9-97AC-1C09E67176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457" y="1024421"/>
            <a:ext cx="5023464" cy="5182744"/>
          </a:xfrm>
          <a:prstGeom prst="rect">
            <a:avLst/>
          </a:prstGeom>
          <a:ln w="19050">
            <a:solidFill>
              <a:srgbClr val="006898"/>
            </a:solidFill>
          </a:ln>
        </p:spPr>
      </p:pic>
      <p:sp>
        <p:nvSpPr>
          <p:cNvPr id="11" name="타원 10">
            <a:extLst>
              <a:ext uri="{FF2B5EF4-FFF2-40B4-BE49-F238E27FC236}">
                <a16:creationId xmlns:a16="http://schemas.microsoft.com/office/drawing/2014/main" id="{CA7FB49D-0F9F-437B-99AE-C8DD23410698}"/>
              </a:ext>
            </a:extLst>
          </p:cNvPr>
          <p:cNvSpPr/>
          <p:nvPr/>
        </p:nvSpPr>
        <p:spPr>
          <a:xfrm>
            <a:off x="299520" y="6458108"/>
            <a:ext cx="384624" cy="37202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타원 11">
            <a:extLst>
              <a:ext uri="{FF2B5EF4-FFF2-40B4-BE49-F238E27FC236}">
                <a16:creationId xmlns:a16="http://schemas.microsoft.com/office/drawing/2014/main" id="{8B76F50F-D6DC-48DC-8D8E-2650A1BD6D9B}"/>
              </a:ext>
            </a:extLst>
          </p:cNvPr>
          <p:cNvSpPr/>
          <p:nvPr/>
        </p:nvSpPr>
        <p:spPr>
          <a:xfrm>
            <a:off x="604316" y="6471297"/>
            <a:ext cx="357352" cy="345642"/>
          </a:xfrm>
          <a:prstGeom prst="ellipse">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dirty="0"/>
          </a:p>
        </p:txBody>
      </p:sp>
      <p:sp>
        <p:nvSpPr>
          <p:cNvPr id="13" name="Rectangle 4">
            <a:extLst>
              <a:ext uri="{FF2B5EF4-FFF2-40B4-BE49-F238E27FC236}">
                <a16:creationId xmlns:a16="http://schemas.microsoft.com/office/drawing/2014/main" id="{033665A5-D209-4F88-8F57-747E61275E4C}"/>
              </a:ext>
            </a:extLst>
          </p:cNvPr>
          <p:cNvSpPr/>
          <p:nvPr/>
        </p:nvSpPr>
        <p:spPr>
          <a:xfrm>
            <a:off x="2491951" y="6404387"/>
            <a:ext cx="319509" cy="230832"/>
          </a:xfrm>
          <a:prstGeom prst="rect">
            <a:avLst/>
          </a:prstGeom>
        </p:spPr>
        <p:txBody>
          <a:bodyPr wrap="square">
            <a:spAutoFit/>
          </a:bodyPr>
          <a:lstStyle/>
          <a:p>
            <a:pPr algn="ctr"/>
            <a:fld id="{B6CDF4B4-146F-4CD0-B0FE-F3CF0468E44B}" type="slidenum">
              <a:rPr lang="id-ID" sz="900">
                <a:solidFill>
                  <a:schemeClr val="bg1"/>
                </a:solidFill>
                <a:latin typeface="Roboto" panose="02000000000000000000" pitchFamily="2" charset="0"/>
                <a:ea typeface="Roboto" panose="02000000000000000000" pitchFamily="2" charset="0"/>
                <a:cs typeface="Open Sans Light" panose="020B0306030504020204" pitchFamily="34" charset="0"/>
              </a:rPr>
              <a:t>15</a:t>
            </a:fld>
            <a:endParaRPr lang="id-ID" sz="1200" dirty="0">
              <a:solidFill>
                <a:schemeClr val="bg1"/>
              </a:solidFill>
              <a:latin typeface="Roboto" panose="02000000000000000000" pitchFamily="2" charset="0"/>
              <a:ea typeface="Roboto" panose="02000000000000000000" pitchFamily="2" charset="0"/>
              <a:cs typeface="Open Sans Light" panose="020B0306030504020204" pitchFamily="34" charset="0"/>
            </a:endParaRPr>
          </a:p>
        </p:txBody>
      </p:sp>
      <p:cxnSp>
        <p:nvCxnSpPr>
          <p:cNvPr id="15" name="직선 연결선 14">
            <a:extLst>
              <a:ext uri="{FF2B5EF4-FFF2-40B4-BE49-F238E27FC236}">
                <a16:creationId xmlns:a16="http://schemas.microsoft.com/office/drawing/2014/main" id="{7AE7BDAE-AD94-40E7-A3FA-0E034E75FC53}"/>
              </a:ext>
            </a:extLst>
          </p:cNvPr>
          <p:cNvCxnSpPr>
            <a:cxnSpLocks/>
          </p:cNvCxnSpPr>
          <p:nvPr/>
        </p:nvCxnSpPr>
        <p:spPr>
          <a:xfrm>
            <a:off x="238723" y="6425992"/>
            <a:ext cx="11601974" cy="0"/>
          </a:xfrm>
          <a:prstGeom prst="line">
            <a:avLst/>
          </a:prstGeom>
          <a:ln w="28575">
            <a:solidFill>
              <a:srgbClr val="006898"/>
            </a:solidFill>
          </a:ln>
        </p:spPr>
        <p:style>
          <a:lnRef idx="1">
            <a:schemeClr val="accent4"/>
          </a:lnRef>
          <a:fillRef idx="0">
            <a:schemeClr val="accent4"/>
          </a:fillRef>
          <a:effectRef idx="0">
            <a:schemeClr val="accent4"/>
          </a:effectRef>
          <a:fontRef idx="minor">
            <a:schemeClr val="tx1"/>
          </a:fontRef>
        </p:style>
      </p:cxnSp>
      <p:cxnSp>
        <p:nvCxnSpPr>
          <p:cNvPr id="17" name="직선 연결선 16">
            <a:extLst>
              <a:ext uri="{FF2B5EF4-FFF2-40B4-BE49-F238E27FC236}">
                <a16:creationId xmlns:a16="http://schemas.microsoft.com/office/drawing/2014/main" id="{8564E6FD-0137-4719-B91C-6EBDD792FC1B}"/>
              </a:ext>
            </a:extLst>
          </p:cNvPr>
          <p:cNvCxnSpPr>
            <a:cxnSpLocks/>
            <a:endCxn id="18" idx="1"/>
          </p:cNvCxnSpPr>
          <p:nvPr/>
        </p:nvCxnSpPr>
        <p:spPr>
          <a:xfrm flipV="1">
            <a:off x="1082566" y="6635219"/>
            <a:ext cx="9114571" cy="890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1C9885A-A68B-446F-90DE-FC51C9A2ADCE}"/>
              </a:ext>
            </a:extLst>
          </p:cNvPr>
          <p:cNvSpPr txBox="1"/>
          <p:nvPr/>
        </p:nvSpPr>
        <p:spPr>
          <a:xfrm>
            <a:off x="10197137" y="6496719"/>
            <a:ext cx="2388224" cy="276999"/>
          </a:xfrm>
          <a:prstGeom prst="rect">
            <a:avLst/>
          </a:prstGeom>
          <a:noFill/>
        </p:spPr>
        <p:txBody>
          <a:bodyPr wrap="square" rtlCol="0">
            <a:spAutoFit/>
          </a:bodyPr>
          <a:lstStyle/>
          <a:p>
            <a:r>
              <a:rPr lang="en-US" altLang="ko-KR" sz="1200" dirty="0">
                <a:solidFill>
                  <a:schemeClr val="bg1">
                    <a:lumMod val="50000"/>
                  </a:schemeClr>
                </a:solidFill>
              </a:rPr>
              <a:t>KOSA</a:t>
            </a:r>
            <a:r>
              <a:rPr lang="ko-KR" altLang="en-US" sz="1200" dirty="0">
                <a:solidFill>
                  <a:schemeClr val="bg1">
                    <a:lumMod val="50000"/>
                  </a:schemeClr>
                </a:solidFill>
              </a:rPr>
              <a:t> </a:t>
            </a:r>
            <a:r>
              <a:rPr lang="en-US" altLang="ko-KR" sz="1200" dirty="0">
                <a:solidFill>
                  <a:schemeClr val="bg1">
                    <a:lumMod val="50000"/>
                  </a:schemeClr>
                </a:solidFill>
              </a:rPr>
              <a:t>MID-PRJ Group2</a:t>
            </a:r>
            <a:endParaRPr lang="ko-KR" altLang="en-US" sz="1200" dirty="0">
              <a:solidFill>
                <a:schemeClr val="bg1">
                  <a:lumMod val="50000"/>
                </a:schemeClr>
              </a:solidFill>
            </a:endParaRPr>
          </a:p>
        </p:txBody>
      </p:sp>
      <p:sp>
        <p:nvSpPr>
          <p:cNvPr id="19" name="TextBox 18">
            <a:extLst>
              <a:ext uri="{FF2B5EF4-FFF2-40B4-BE49-F238E27FC236}">
                <a16:creationId xmlns:a16="http://schemas.microsoft.com/office/drawing/2014/main" id="{C8D8E33E-2418-4396-8910-BCF43D117019}"/>
              </a:ext>
            </a:extLst>
          </p:cNvPr>
          <p:cNvSpPr txBox="1"/>
          <p:nvPr/>
        </p:nvSpPr>
        <p:spPr>
          <a:xfrm>
            <a:off x="582557" y="6472009"/>
            <a:ext cx="546100" cy="369332"/>
          </a:xfrm>
          <a:prstGeom prst="rect">
            <a:avLst/>
          </a:prstGeom>
          <a:noFill/>
        </p:spPr>
        <p:txBody>
          <a:bodyPr wrap="square" rtlCol="0">
            <a:spAutoFit/>
          </a:bodyPr>
          <a:lstStyle/>
          <a:p>
            <a:r>
              <a:rPr lang="en-US" altLang="ko-KR" dirty="0">
                <a:solidFill>
                  <a:schemeClr val="bg1"/>
                </a:solidFill>
              </a:rPr>
              <a:t>15</a:t>
            </a:r>
            <a:endParaRPr lang="ko-KR" altLang="en-US" dirty="0">
              <a:solidFill>
                <a:schemeClr val="bg1"/>
              </a:solidFill>
            </a:endParaRPr>
          </a:p>
        </p:txBody>
      </p:sp>
      <p:grpSp>
        <p:nvGrpSpPr>
          <p:cNvPr id="2" name="그룹 1">
            <a:extLst>
              <a:ext uri="{FF2B5EF4-FFF2-40B4-BE49-F238E27FC236}">
                <a16:creationId xmlns:a16="http://schemas.microsoft.com/office/drawing/2014/main" id="{0653BBAE-0168-462C-B683-5259C588DF22}"/>
              </a:ext>
            </a:extLst>
          </p:cNvPr>
          <p:cNvGrpSpPr/>
          <p:nvPr/>
        </p:nvGrpSpPr>
        <p:grpSpPr>
          <a:xfrm>
            <a:off x="5378374" y="638292"/>
            <a:ext cx="4504566" cy="1816180"/>
            <a:chOff x="6312931" y="2613207"/>
            <a:chExt cx="4824969" cy="2219411"/>
          </a:xfrm>
        </p:grpSpPr>
        <p:pic>
          <p:nvPicPr>
            <p:cNvPr id="24" name="그림 23">
              <a:extLst>
                <a:ext uri="{FF2B5EF4-FFF2-40B4-BE49-F238E27FC236}">
                  <a16:creationId xmlns:a16="http://schemas.microsoft.com/office/drawing/2014/main" id="{35FDC74C-D098-4F93-92A0-F628D423F982}"/>
                </a:ext>
              </a:extLst>
            </p:cNvPr>
            <p:cNvPicPr>
              <a:picLocks noChangeAspect="1"/>
            </p:cNvPicPr>
            <p:nvPr/>
          </p:nvPicPr>
          <p:blipFill>
            <a:blip r:embed="rId4"/>
            <a:stretch>
              <a:fillRect/>
            </a:stretch>
          </p:blipFill>
          <p:spPr>
            <a:xfrm>
              <a:off x="6312931" y="2613207"/>
              <a:ext cx="4714875" cy="2219411"/>
            </a:xfrm>
            <a:prstGeom prst="rect">
              <a:avLst/>
            </a:prstGeom>
            <a:ln w="19050">
              <a:noFill/>
            </a:ln>
          </p:spPr>
        </p:pic>
        <p:sp>
          <p:nvSpPr>
            <p:cNvPr id="3" name="직사각형 2">
              <a:extLst>
                <a:ext uri="{FF2B5EF4-FFF2-40B4-BE49-F238E27FC236}">
                  <a16:creationId xmlns:a16="http://schemas.microsoft.com/office/drawing/2014/main" id="{2A07DA92-8114-42D3-87FF-784D86F4CEB2}"/>
                </a:ext>
              </a:extLst>
            </p:cNvPr>
            <p:cNvSpPr/>
            <p:nvPr/>
          </p:nvSpPr>
          <p:spPr>
            <a:xfrm>
              <a:off x="6312931" y="2613207"/>
              <a:ext cx="4824969" cy="2219411"/>
            </a:xfrm>
            <a:prstGeom prst="rect">
              <a:avLst/>
            </a:prstGeom>
            <a:noFill/>
            <a:ln w="19050">
              <a:solidFill>
                <a:srgbClr val="0068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TextBox 19">
            <a:extLst>
              <a:ext uri="{FF2B5EF4-FFF2-40B4-BE49-F238E27FC236}">
                <a16:creationId xmlns:a16="http://schemas.microsoft.com/office/drawing/2014/main" id="{B7E9C257-AA6D-45E0-9D90-4644CA508DFC}"/>
              </a:ext>
            </a:extLst>
          </p:cNvPr>
          <p:cNvSpPr txBox="1"/>
          <p:nvPr/>
        </p:nvSpPr>
        <p:spPr>
          <a:xfrm>
            <a:off x="5376333" y="79445"/>
            <a:ext cx="6410199" cy="769441"/>
          </a:xfrm>
          <a:prstGeom prst="rect">
            <a:avLst/>
          </a:prstGeom>
          <a:noFill/>
        </p:spPr>
        <p:txBody>
          <a:bodyPr wrap="square" rtlCol="0">
            <a:spAutoFit/>
          </a:bodyPr>
          <a:lstStyle/>
          <a:p>
            <a:pPr algn="r"/>
            <a:r>
              <a:rPr lang="ko-KR" altLang="en-US" sz="2000" dirty="0">
                <a:solidFill>
                  <a:schemeClr val="tx1">
                    <a:lumMod val="50000"/>
                    <a:lumOff val="50000"/>
                  </a:schemeClr>
                </a:solidFill>
              </a:rPr>
              <a:t>조원소개  </a:t>
            </a:r>
            <a:r>
              <a:rPr lang="en-US" altLang="ko-KR" sz="2000" dirty="0">
                <a:solidFill>
                  <a:schemeClr val="tx1">
                    <a:lumMod val="50000"/>
                    <a:lumOff val="50000"/>
                  </a:schemeClr>
                </a:solidFill>
              </a:rPr>
              <a:t>/  </a:t>
            </a:r>
            <a:r>
              <a:rPr lang="ko-KR" altLang="en-US" sz="2000" dirty="0">
                <a:solidFill>
                  <a:schemeClr val="tx1">
                    <a:lumMod val="50000"/>
                    <a:lumOff val="50000"/>
                  </a:schemeClr>
                </a:solidFill>
              </a:rPr>
              <a:t>주제선정  </a:t>
            </a:r>
            <a:r>
              <a:rPr lang="en-US" altLang="ko-KR" sz="2000" dirty="0">
                <a:solidFill>
                  <a:schemeClr val="tx1">
                    <a:lumMod val="50000"/>
                    <a:lumOff val="50000"/>
                  </a:schemeClr>
                </a:solidFill>
              </a:rPr>
              <a:t>/  </a:t>
            </a:r>
            <a:r>
              <a:rPr lang="ko-KR" altLang="en-US" sz="2000" dirty="0">
                <a:solidFill>
                  <a:schemeClr val="bg2">
                    <a:lumMod val="50000"/>
                  </a:schemeClr>
                </a:solidFill>
              </a:rPr>
              <a:t>적용기술</a:t>
            </a:r>
            <a:r>
              <a:rPr lang="ko-KR" altLang="en-US" sz="2000" dirty="0">
                <a:solidFill>
                  <a:schemeClr val="tx1">
                    <a:lumMod val="50000"/>
                    <a:lumOff val="50000"/>
                  </a:schemeClr>
                </a:solidFill>
              </a:rPr>
              <a:t>  </a:t>
            </a:r>
            <a:r>
              <a:rPr lang="en-US" altLang="ko-KR" sz="2000" dirty="0">
                <a:solidFill>
                  <a:schemeClr val="tx1">
                    <a:lumMod val="50000"/>
                    <a:lumOff val="50000"/>
                  </a:schemeClr>
                </a:solidFill>
              </a:rPr>
              <a:t>/  </a:t>
            </a:r>
            <a:r>
              <a:rPr lang="ko-KR" altLang="en-US" sz="2000" b="1" dirty="0">
                <a:solidFill>
                  <a:srgbClr val="006898"/>
                </a:solidFill>
              </a:rPr>
              <a:t>시연</a:t>
            </a:r>
            <a:r>
              <a:rPr lang="ko-KR" altLang="en-US" sz="2000" b="1" dirty="0">
                <a:solidFill>
                  <a:schemeClr val="accent4"/>
                </a:solidFill>
              </a:rPr>
              <a:t> </a:t>
            </a:r>
            <a:r>
              <a:rPr lang="en-US" altLang="ko-KR" sz="2000" dirty="0">
                <a:solidFill>
                  <a:schemeClr val="tx1">
                    <a:lumMod val="50000"/>
                    <a:lumOff val="50000"/>
                  </a:schemeClr>
                </a:solidFill>
              </a:rPr>
              <a:t>/ </a:t>
            </a:r>
            <a:r>
              <a:rPr lang="en-US" altLang="ko-KR" sz="2400" dirty="0">
                <a:solidFill>
                  <a:schemeClr val="bg2">
                    <a:lumMod val="50000"/>
                  </a:schemeClr>
                </a:solidFill>
                <a:latin typeface="Calibri (본문)"/>
              </a:rPr>
              <a:t>AS-IS,TO-BE</a:t>
            </a:r>
            <a:endParaRPr lang="en-US" altLang="id-ID" sz="2400" dirty="0">
              <a:solidFill>
                <a:schemeClr val="bg2">
                  <a:lumMod val="50000"/>
                </a:schemeClr>
              </a:solidFill>
              <a:latin typeface="Calibri (본문)"/>
              <a:ea typeface="Roboto" panose="02000000000000000000" pitchFamily="2" charset="0"/>
            </a:endParaRPr>
          </a:p>
          <a:p>
            <a:pPr algn="r"/>
            <a:endParaRPr lang="ko-KR" altLang="en-US" sz="2000" b="1" dirty="0">
              <a:solidFill>
                <a:schemeClr val="accent4"/>
              </a:solidFill>
            </a:endParaRPr>
          </a:p>
        </p:txBody>
      </p:sp>
      <p:pic>
        <p:nvPicPr>
          <p:cNvPr id="4" name="그림 3">
            <a:extLst>
              <a:ext uri="{FF2B5EF4-FFF2-40B4-BE49-F238E27FC236}">
                <a16:creationId xmlns:a16="http://schemas.microsoft.com/office/drawing/2014/main" id="{23DBB27D-A07E-4E73-B6D1-AC8C04C8423C}"/>
              </a:ext>
            </a:extLst>
          </p:cNvPr>
          <p:cNvPicPr>
            <a:picLocks noChangeAspect="1"/>
          </p:cNvPicPr>
          <p:nvPr/>
        </p:nvPicPr>
        <p:blipFill>
          <a:blip r:embed="rId5"/>
          <a:stretch>
            <a:fillRect/>
          </a:stretch>
        </p:blipFill>
        <p:spPr>
          <a:xfrm>
            <a:off x="5381834" y="2550897"/>
            <a:ext cx="6770676" cy="3225149"/>
          </a:xfrm>
          <a:prstGeom prst="rect">
            <a:avLst/>
          </a:prstGeom>
          <a:ln w="19050">
            <a:solidFill>
              <a:srgbClr val="006898"/>
            </a:solidFill>
          </a:ln>
        </p:spPr>
      </p:pic>
      <p:pic>
        <p:nvPicPr>
          <p:cNvPr id="48" name="그림 47">
            <a:extLst>
              <a:ext uri="{FF2B5EF4-FFF2-40B4-BE49-F238E27FC236}">
                <a16:creationId xmlns:a16="http://schemas.microsoft.com/office/drawing/2014/main" id="{4F2A7517-029E-4075-86EB-33494C0DE25D}"/>
              </a:ext>
            </a:extLst>
          </p:cNvPr>
          <p:cNvPicPr>
            <a:picLocks noChangeAspect="1"/>
          </p:cNvPicPr>
          <p:nvPr/>
        </p:nvPicPr>
        <p:blipFill>
          <a:blip r:embed="rId6"/>
          <a:stretch>
            <a:fillRect/>
          </a:stretch>
        </p:blipFill>
        <p:spPr>
          <a:xfrm>
            <a:off x="7292009" y="5805684"/>
            <a:ext cx="2192459" cy="605790"/>
          </a:xfrm>
          <a:prstGeom prst="rect">
            <a:avLst/>
          </a:prstGeom>
        </p:spPr>
      </p:pic>
      <p:sp>
        <p:nvSpPr>
          <p:cNvPr id="51" name="제목 1">
            <a:extLst>
              <a:ext uri="{FF2B5EF4-FFF2-40B4-BE49-F238E27FC236}">
                <a16:creationId xmlns:a16="http://schemas.microsoft.com/office/drawing/2014/main" id="{98D49BC8-7F59-452C-973D-AC382CBAD277}"/>
              </a:ext>
            </a:extLst>
          </p:cNvPr>
          <p:cNvSpPr txBox="1">
            <a:spLocks/>
          </p:cNvSpPr>
          <p:nvPr/>
        </p:nvSpPr>
        <p:spPr>
          <a:xfrm>
            <a:off x="2306743" y="590067"/>
            <a:ext cx="1883420" cy="26140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000" b="1" dirty="0">
                <a:solidFill>
                  <a:srgbClr val="006898"/>
                </a:solidFill>
              </a:rPr>
              <a:t>&lt; </a:t>
            </a:r>
            <a:r>
              <a:rPr lang="ko-KR" altLang="en-US" sz="2000" b="1" dirty="0">
                <a:solidFill>
                  <a:srgbClr val="006898"/>
                </a:solidFill>
              </a:rPr>
              <a:t>상세페이지 </a:t>
            </a:r>
            <a:r>
              <a:rPr lang="en-US" altLang="ko-KR" sz="2000" b="1" dirty="0">
                <a:solidFill>
                  <a:srgbClr val="006898"/>
                </a:solidFill>
              </a:rPr>
              <a:t>&gt;</a:t>
            </a:r>
            <a:endParaRPr lang="ko-KR" altLang="en-US" sz="2000" b="1" dirty="0">
              <a:solidFill>
                <a:srgbClr val="006898"/>
              </a:solidFill>
            </a:endParaRPr>
          </a:p>
        </p:txBody>
      </p:sp>
    </p:spTree>
    <p:extLst>
      <p:ext uri="{BB962C8B-B14F-4D97-AF65-F5344CB8AC3E}">
        <p14:creationId xmlns:p14="http://schemas.microsoft.com/office/powerpoint/2010/main" val="891637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직선 연결선 5"/>
          <p:cNvCxnSpPr>
            <a:cxnSpLocks/>
          </p:cNvCxnSpPr>
          <p:nvPr/>
        </p:nvCxnSpPr>
        <p:spPr>
          <a:xfrm>
            <a:off x="184558" y="541867"/>
            <a:ext cx="11601974" cy="0"/>
          </a:xfrm>
          <a:prstGeom prst="line">
            <a:avLst/>
          </a:prstGeom>
          <a:ln w="28575">
            <a:solidFill>
              <a:srgbClr val="006898"/>
            </a:solidFill>
          </a:ln>
        </p:spPr>
        <p:style>
          <a:lnRef idx="1">
            <a:schemeClr val="accent4"/>
          </a:lnRef>
          <a:fillRef idx="0">
            <a:schemeClr val="accent4"/>
          </a:fillRef>
          <a:effectRef idx="0">
            <a:schemeClr val="accent4"/>
          </a:effectRef>
          <a:fontRef idx="minor">
            <a:schemeClr val="tx1"/>
          </a:fontRef>
        </p:style>
      </p:cxnSp>
      <p:pic>
        <p:nvPicPr>
          <p:cNvPr id="8" name="그림 7">
            <a:extLst>
              <a:ext uri="{FF2B5EF4-FFF2-40B4-BE49-F238E27FC236}">
                <a16:creationId xmlns:a16="http://schemas.microsoft.com/office/drawing/2014/main" id="{AC402D97-C694-4279-A43A-213331F36BD4}"/>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4558" y="41765"/>
            <a:ext cx="807329" cy="475470"/>
          </a:xfrm>
          <a:prstGeom prst="rect">
            <a:avLst/>
          </a:prstGeom>
        </p:spPr>
      </p:pic>
      <p:grpSp>
        <p:nvGrpSpPr>
          <p:cNvPr id="18" name="그룹 17">
            <a:extLst>
              <a:ext uri="{FF2B5EF4-FFF2-40B4-BE49-F238E27FC236}">
                <a16:creationId xmlns:a16="http://schemas.microsoft.com/office/drawing/2014/main" id="{264D8A1D-FEB9-4F81-9A4C-2A50F780F92E}"/>
              </a:ext>
            </a:extLst>
          </p:cNvPr>
          <p:cNvGrpSpPr/>
          <p:nvPr/>
        </p:nvGrpSpPr>
        <p:grpSpPr>
          <a:xfrm>
            <a:off x="4242798" y="1214349"/>
            <a:ext cx="3706404" cy="4838954"/>
            <a:chOff x="4538444" y="1113494"/>
            <a:chExt cx="3706404" cy="2539163"/>
          </a:xfrm>
        </p:grpSpPr>
        <p:grpSp>
          <p:nvGrpSpPr>
            <p:cNvPr id="4" name="그룹 3">
              <a:extLst>
                <a:ext uri="{FF2B5EF4-FFF2-40B4-BE49-F238E27FC236}">
                  <a16:creationId xmlns:a16="http://schemas.microsoft.com/office/drawing/2014/main" id="{D8A2BDB1-D721-4E7C-BF08-193EEAB2AA85}"/>
                </a:ext>
              </a:extLst>
            </p:cNvPr>
            <p:cNvGrpSpPr/>
            <p:nvPr/>
          </p:nvGrpSpPr>
          <p:grpSpPr>
            <a:xfrm>
              <a:off x="4538444" y="1113494"/>
              <a:ext cx="3706404" cy="2539163"/>
              <a:chOff x="4538444" y="1294604"/>
              <a:chExt cx="3706404" cy="2539163"/>
            </a:xfrm>
          </p:grpSpPr>
          <p:pic>
            <p:nvPicPr>
              <p:cNvPr id="5" name="그림 4">
                <a:extLst>
                  <a:ext uri="{FF2B5EF4-FFF2-40B4-BE49-F238E27FC236}">
                    <a16:creationId xmlns:a16="http://schemas.microsoft.com/office/drawing/2014/main" id="{F1A019AC-5F31-451C-96CE-40543C6F5144}"/>
                  </a:ext>
                </a:extLst>
              </p:cNvPr>
              <p:cNvPicPr>
                <a:picLocks noChangeAspect="1"/>
              </p:cNvPicPr>
              <p:nvPr/>
            </p:nvPicPr>
            <p:blipFill rotWithShape="1">
              <a:blip r:embed="rId3"/>
              <a:srcRect l="10962" t="5164" r="8366" b="2457"/>
              <a:stretch/>
            </p:blipFill>
            <p:spPr>
              <a:xfrm>
                <a:off x="4538444" y="1294604"/>
                <a:ext cx="3706404" cy="2539163"/>
              </a:xfrm>
              <a:prstGeom prst="rect">
                <a:avLst/>
              </a:prstGeom>
              <a:ln w="19050">
                <a:solidFill>
                  <a:srgbClr val="006898"/>
                </a:solidFill>
              </a:ln>
            </p:spPr>
          </p:pic>
          <p:sp>
            <p:nvSpPr>
              <p:cNvPr id="11" name="직사각형 10">
                <a:extLst>
                  <a:ext uri="{FF2B5EF4-FFF2-40B4-BE49-F238E27FC236}">
                    <a16:creationId xmlns:a16="http://schemas.microsoft.com/office/drawing/2014/main" id="{7A07941C-CD5E-4040-87A7-94B67CED0E9B}"/>
                  </a:ext>
                </a:extLst>
              </p:cNvPr>
              <p:cNvSpPr/>
              <p:nvPr/>
            </p:nvSpPr>
            <p:spPr>
              <a:xfrm>
                <a:off x="6241328" y="1384183"/>
                <a:ext cx="201417" cy="96864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4" name="직사각형 13">
              <a:extLst>
                <a:ext uri="{FF2B5EF4-FFF2-40B4-BE49-F238E27FC236}">
                  <a16:creationId xmlns:a16="http://schemas.microsoft.com/office/drawing/2014/main" id="{56A72655-C41A-4353-8E3C-42613ED792A2}"/>
                </a:ext>
              </a:extLst>
            </p:cNvPr>
            <p:cNvSpPr/>
            <p:nvPr/>
          </p:nvSpPr>
          <p:spPr>
            <a:xfrm>
              <a:off x="4559759" y="2307692"/>
              <a:ext cx="3663774" cy="133376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22" name="타원 21">
            <a:extLst>
              <a:ext uri="{FF2B5EF4-FFF2-40B4-BE49-F238E27FC236}">
                <a16:creationId xmlns:a16="http://schemas.microsoft.com/office/drawing/2014/main" id="{259D5224-01AA-4399-8CFF-84E183EAB147}"/>
              </a:ext>
            </a:extLst>
          </p:cNvPr>
          <p:cNvSpPr/>
          <p:nvPr/>
        </p:nvSpPr>
        <p:spPr>
          <a:xfrm>
            <a:off x="299520" y="6458108"/>
            <a:ext cx="384624" cy="37202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3" name="타원 22">
            <a:extLst>
              <a:ext uri="{FF2B5EF4-FFF2-40B4-BE49-F238E27FC236}">
                <a16:creationId xmlns:a16="http://schemas.microsoft.com/office/drawing/2014/main" id="{A832809A-1894-4888-9404-52AC853AA470}"/>
              </a:ext>
            </a:extLst>
          </p:cNvPr>
          <p:cNvSpPr/>
          <p:nvPr/>
        </p:nvSpPr>
        <p:spPr>
          <a:xfrm>
            <a:off x="607263" y="6472001"/>
            <a:ext cx="351458" cy="344234"/>
          </a:xfrm>
          <a:prstGeom prst="ellipse">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1100" dirty="0"/>
          </a:p>
        </p:txBody>
      </p:sp>
      <p:sp>
        <p:nvSpPr>
          <p:cNvPr id="24" name="Rectangle 4">
            <a:extLst>
              <a:ext uri="{FF2B5EF4-FFF2-40B4-BE49-F238E27FC236}">
                <a16:creationId xmlns:a16="http://schemas.microsoft.com/office/drawing/2014/main" id="{38FD9F21-38E4-45C9-B322-9CD49AE94985}"/>
              </a:ext>
            </a:extLst>
          </p:cNvPr>
          <p:cNvSpPr/>
          <p:nvPr/>
        </p:nvSpPr>
        <p:spPr>
          <a:xfrm>
            <a:off x="2491951" y="6404387"/>
            <a:ext cx="319509" cy="230832"/>
          </a:xfrm>
          <a:prstGeom prst="rect">
            <a:avLst/>
          </a:prstGeom>
        </p:spPr>
        <p:txBody>
          <a:bodyPr wrap="square">
            <a:spAutoFit/>
          </a:bodyPr>
          <a:lstStyle/>
          <a:p>
            <a:pPr algn="ctr"/>
            <a:fld id="{B6CDF4B4-146F-4CD0-B0FE-F3CF0468E44B}" type="slidenum">
              <a:rPr lang="id-ID" sz="900">
                <a:solidFill>
                  <a:schemeClr val="bg1"/>
                </a:solidFill>
                <a:latin typeface="Roboto" panose="02000000000000000000" pitchFamily="2" charset="0"/>
                <a:ea typeface="Roboto" panose="02000000000000000000" pitchFamily="2" charset="0"/>
                <a:cs typeface="Open Sans Light" panose="020B0306030504020204" pitchFamily="34" charset="0"/>
              </a:rPr>
              <a:t>16</a:t>
            </a:fld>
            <a:endParaRPr lang="id-ID" sz="1200" dirty="0">
              <a:solidFill>
                <a:schemeClr val="bg1"/>
              </a:solidFill>
              <a:latin typeface="Roboto" panose="02000000000000000000" pitchFamily="2" charset="0"/>
              <a:ea typeface="Roboto" panose="02000000000000000000" pitchFamily="2" charset="0"/>
              <a:cs typeface="Open Sans Light" panose="020B0306030504020204" pitchFamily="34" charset="0"/>
            </a:endParaRPr>
          </a:p>
        </p:txBody>
      </p:sp>
      <p:cxnSp>
        <p:nvCxnSpPr>
          <p:cNvPr id="26" name="직선 연결선 25">
            <a:extLst>
              <a:ext uri="{FF2B5EF4-FFF2-40B4-BE49-F238E27FC236}">
                <a16:creationId xmlns:a16="http://schemas.microsoft.com/office/drawing/2014/main" id="{84EC2943-B1A8-420C-9878-D1AB59F238A2}"/>
              </a:ext>
            </a:extLst>
          </p:cNvPr>
          <p:cNvCxnSpPr>
            <a:cxnSpLocks/>
          </p:cNvCxnSpPr>
          <p:nvPr/>
        </p:nvCxnSpPr>
        <p:spPr>
          <a:xfrm>
            <a:off x="238723" y="6425992"/>
            <a:ext cx="11601974" cy="0"/>
          </a:xfrm>
          <a:prstGeom prst="line">
            <a:avLst/>
          </a:prstGeom>
          <a:ln w="28575">
            <a:solidFill>
              <a:srgbClr val="006898"/>
            </a:solidFill>
          </a:ln>
        </p:spPr>
        <p:style>
          <a:lnRef idx="1">
            <a:schemeClr val="accent4"/>
          </a:lnRef>
          <a:fillRef idx="0">
            <a:schemeClr val="accent4"/>
          </a:fillRef>
          <a:effectRef idx="0">
            <a:schemeClr val="accent4"/>
          </a:effectRef>
          <a:fontRef idx="minor">
            <a:schemeClr val="tx1"/>
          </a:fontRef>
        </p:style>
      </p:cxnSp>
      <p:cxnSp>
        <p:nvCxnSpPr>
          <p:cNvPr id="27" name="직선 연결선 26">
            <a:extLst>
              <a:ext uri="{FF2B5EF4-FFF2-40B4-BE49-F238E27FC236}">
                <a16:creationId xmlns:a16="http://schemas.microsoft.com/office/drawing/2014/main" id="{F4254DFC-C710-4887-935D-B44E1EB91D8E}"/>
              </a:ext>
            </a:extLst>
          </p:cNvPr>
          <p:cNvCxnSpPr>
            <a:cxnSpLocks/>
            <a:endCxn id="28" idx="1"/>
          </p:cNvCxnSpPr>
          <p:nvPr/>
        </p:nvCxnSpPr>
        <p:spPr>
          <a:xfrm flipV="1">
            <a:off x="1082566" y="6635219"/>
            <a:ext cx="9114571" cy="890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0BDF522-75F5-4F03-88B9-B11EE51581AE}"/>
              </a:ext>
            </a:extLst>
          </p:cNvPr>
          <p:cNvSpPr txBox="1"/>
          <p:nvPr/>
        </p:nvSpPr>
        <p:spPr>
          <a:xfrm>
            <a:off x="10197137" y="6496719"/>
            <a:ext cx="2388224" cy="276999"/>
          </a:xfrm>
          <a:prstGeom prst="rect">
            <a:avLst/>
          </a:prstGeom>
          <a:noFill/>
        </p:spPr>
        <p:txBody>
          <a:bodyPr wrap="square" rtlCol="0">
            <a:spAutoFit/>
          </a:bodyPr>
          <a:lstStyle/>
          <a:p>
            <a:r>
              <a:rPr lang="en-US" altLang="ko-KR" sz="1200" dirty="0">
                <a:solidFill>
                  <a:schemeClr val="bg1">
                    <a:lumMod val="50000"/>
                  </a:schemeClr>
                </a:solidFill>
              </a:rPr>
              <a:t>KOSA</a:t>
            </a:r>
            <a:r>
              <a:rPr lang="ko-KR" altLang="en-US" sz="1200" dirty="0">
                <a:solidFill>
                  <a:schemeClr val="bg1">
                    <a:lumMod val="50000"/>
                  </a:schemeClr>
                </a:solidFill>
              </a:rPr>
              <a:t> </a:t>
            </a:r>
            <a:r>
              <a:rPr lang="en-US" altLang="ko-KR" sz="1200" dirty="0">
                <a:solidFill>
                  <a:schemeClr val="bg1">
                    <a:lumMod val="50000"/>
                  </a:schemeClr>
                </a:solidFill>
              </a:rPr>
              <a:t>MID-PRJ Group2</a:t>
            </a:r>
            <a:endParaRPr lang="ko-KR" altLang="en-US" sz="1200" dirty="0">
              <a:solidFill>
                <a:schemeClr val="bg1">
                  <a:lumMod val="50000"/>
                </a:schemeClr>
              </a:solidFill>
            </a:endParaRPr>
          </a:p>
        </p:txBody>
      </p:sp>
      <p:sp>
        <p:nvSpPr>
          <p:cNvPr id="29" name="TextBox 28">
            <a:extLst>
              <a:ext uri="{FF2B5EF4-FFF2-40B4-BE49-F238E27FC236}">
                <a16:creationId xmlns:a16="http://schemas.microsoft.com/office/drawing/2014/main" id="{A350C44B-1E0F-4971-9850-9EEC92E2C4CA}"/>
              </a:ext>
            </a:extLst>
          </p:cNvPr>
          <p:cNvSpPr txBox="1"/>
          <p:nvPr/>
        </p:nvSpPr>
        <p:spPr>
          <a:xfrm>
            <a:off x="582557" y="6472009"/>
            <a:ext cx="546100" cy="369332"/>
          </a:xfrm>
          <a:prstGeom prst="rect">
            <a:avLst/>
          </a:prstGeom>
          <a:noFill/>
        </p:spPr>
        <p:txBody>
          <a:bodyPr wrap="square" rtlCol="0">
            <a:spAutoFit/>
          </a:bodyPr>
          <a:lstStyle/>
          <a:p>
            <a:r>
              <a:rPr lang="en-US" altLang="ko-KR" dirty="0">
                <a:solidFill>
                  <a:schemeClr val="bg1"/>
                </a:solidFill>
              </a:rPr>
              <a:t>16</a:t>
            </a:r>
            <a:endParaRPr lang="ko-KR" altLang="en-US" dirty="0">
              <a:solidFill>
                <a:schemeClr val="bg1"/>
              </a:solidFill>
            </a:endParaRPr>
          </a:p>
        </p:txBody>
      </p:sp>
      <p:sp>
        <p:nvSpPr>
          <p:cNvPr id="25" name="TextBox 24">
            <a:extLst>
              <a:ext uri="{FF2B5EF4-FFF2-40B4-BE49-F238E27FC236}">
                <a16:creationId xmlns:a16="http://schemas.microsoft.com/office/drawing/2014/main" id="{B3FE7156-9850-4994-8869-AE7B87AA428C}"/>
              </a:ext>
            </a:extLst>
          </p:cNvPr>
          <p:cNvSpPr txBox="1"/>
          <p:nvPr/>
        </p:nvSpPr>
        <p:spPr>
          <a:xfrm>
            <a:off x="5376333" y="79445"/>
            <a:ext cx="6410199" cy="769441"/>
          </a:xfrm>
          <a:prstGeom prst="rect">
            <a:avLst/>
          </a:prstGeom>
          <a:noFill/>
        </p:spPr>
        <p:txBody>
          <a:bodyPr wrap="square" rtlCol="0">
            <a:spAutoFit/>
          </a:bodyPr>
          <a:lstStyle/>
          <a:p>
            <a:pPr algn="r"/>
            <a:r>
              <a:rPr lang="ko-KR" altLang="en-US" sz="2000" dirty="0">
                <a:solidFill>
                  <a:schemeClr val="tx1">
                    <a:lumMod val="50000"/>
                    <a:lumOff val="50000"/>
                  </a:schemeClr>
                </a:solidFill>
              </a:rPr>
              <a:t>조원소개  </a:t>
            </a:r>
            <a:r>
              <a:rPr lang="en-US" altLang="ko-KR" sz="2000" dirty="0">
                <a:solidFill>
                  <a:schemeClr val="tx1">
                    <a:lumMod val="50000"/>
                    <a:lumOff val="50000"/>
                  </a:schemeClr>
                </a:solidFill>
              </a:rPr>
              <a:t>/  </a:t>
            </a:r>
            <a:r>
              <a:rPr lang="ko-KR" altLang="en-US" sz="2000" dirty="0">
                <a:solidFill>
                  <a:schemeClr val="tx1">
                    <a:lumMod val="50000"/>
                    <a:lumOff val="50000"/>
                  </a:schemeClr>
                </a:solidFill>
              </a:rPr>
              <a:t>주제선정  </a:t>
            </a:r>
            <a:r>
              <a:rPr lang="en-US" altLang="ko-KR" sz="2000" dirty="0">
                <a:solidFill>
                  <a:schemeClr val="tx1">
                    <a:lumMod val="50000"/>
                    <a:lumOff val="50000"/>
                  </a:schemeClr>
                </a:solidFill>
              </a:rPr>
              <a:t>/  </a:t>
            </a:r>
            <a:r>
              <a:rPr lang="ko-KR" altLang="en-US" sz="2000" dirty="0">
                <a:solidFill>
                  <a:schemeClr val="bg2">
                    <a:lumMod val="50000"/>
                  </a:schemeClr>
                </a:solidFill>
              </a:rPr>
              <a:t>적용기술</a:t>
            </a:r>
            <a:r>
              <a:rPr lang="ko-KR" altLang="en-US" sz="2000" dirty="0">
                <a:solidFill>
                  <a:schemeClr val="tx1">
                    <a:lumMod val="50000"/>
                    <a:lumOff val="50000"/>
                  </a:schemeClr>
                </a:solidFill>
              </a:rPr>
              <a:t>  </a:t>
            </a:r>
            <a:r>
              <a:rPr lang="en-US" altLang="ko-KR" sz="2000" dirty="0">
                <a:solidFill>
                  <a:schemeClr val="tx1">
                    <a:lumMod val="50000"/>
                    <a:lumOff val="50000"/>
                  </a:schemeClr>
                </a:solidFill>
              </a:rPr>
              <a:t>/  </a:t>
            </a:r>
            <a:r>
              <a:rPr lang="ko-KR" altLang="en-US" sz="2000" b="1" dirty="0">
                <a:solidFill>
                  <a:srgbClr val="006898"/>
                </a:solidFill>
              </a:rPr>
              <a:t>시연</a:t>
            </a:r>
            <a:r>
              <a:rPr lang="ko-KR" altLang="en-US" sz="2000" b="1" dirty="0">
                <a:solidFill>
                  <a:schemeClr val="accent4"/>
                </a:solidFill>
              </a:rPr>
              <a:t> </a:t>
            </a:r>
            <a:r>
              <a:rPr lang="en-US" altLang="ko-KR" sz="2000" dirty="0">
                <a:solidFill>
                  <a:schemeClr val="tx1">
                    <a:lumMod val="50000"/>
                    <a:lumOff val="50000"/>
                  </a:schemeClr>
                </a:solidFill>
              </a:rPr>
              <a:t>/ </a:t>
            </a:r>
            <a:r>
              <a:rPr lang="en-US" altLang="ko-KR" sz="2400" dirty="0">
                <a:solidFill>
                  <a:schemeClr val="bg2">
                    <a:lumMod val="50000"/>
                  </a:schemeClr>
                </a:solidFill>
                <a:latin typeface="Calibri (본문)"/>
              </a:rPr>
              <a:t>AS-IS,TO-BE</a:t>
            </a:r>
            <a:endParaRPr lang="en-US" altLang="id-ID" sz="2400" dirty="0">
              <a:solidFill>
                <a:schemeClr val="bg2">
                  <a:lumMod val="50000"/>
                </a:schemeClr>
              </a:solidFill>
              <a:latin typeface="Calibri (본문)"/>
              <a:ea typeface="Roboto" panose="02000000000000000000" pitchFamily="2" charset="0"/>
            </a:endParaRPr>
          </a:p>
          <a:p>
            <a:pPr algn="r"/>
            <a:endParaRPr lang="ko-KR" altLang="en-US" sz="2000" b="1" dirty="0">
              <a:solidFill>
                <a:schemeClr val="accent4"/>
              </a:solidFill>
            </a:endParaRPr>
          </a:p>
        </p:txBody>
      </p:sp>
      <p:sp>
        <p:nvSpPr>
          <p:cNvPr id="30" name="제목 1">
            <a:extLst>
              <a:ext uri="{FF2B5EF4-FFF2-40B4-BE49-F238E27FC236}">
                <a16:creationId xmlns:a16="http://schemas.microsoft.com/office/drawing/2014/main" id="{D099A185-0919-4BE7-AF56-DDFA17A76F28}"/>
              </a:ext>
            </a:extLst>
          </p:cNvPr>
          <p:cNvSpPr txBox="1">
            <a:spLocks/>
          </p:cNvSpPr>
          <p:nvPr/>
        </p:nvSpPr>
        <p:spPr>
          <a:xfrm>
            <a:off x="2306743" y="590067"/>
            <a:ext cx="1883420" cy="26140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000" b="1" dirty="0">
                <a:solidFill>
                  <a:srgbClr val="006898"/>
                </a:solidFill>
              </a:rPr>
              <a:t>&lt; </a:t>
            </a:r>
            <a:r>
              <a:rPr lang="ko-KR" altLang="en-US" sz="2000" b="1" dirty="0">
                <a:solidFill>
                  <a:srgbClr val="006898"/>
                </a:solidFill>
              </a:rPr>
              <a:t>상세페이지 </a:t>
            </a:r>
            <a:r>
              <a:rPr lang="en-US" altLang="ko-KR" sz="2000" b="1" dirty="0">
                <a:solidFill>
                  <a:srgbClr val="006898"/>
                </a:solidFill>
              </a:rPr>
              <a:t>&gt;</a:t>
            </a:r>
            <a:endParaRPr lang="ko-KR" altLang="en-US" sz="2000" b="1" dirty="0">
              <a:solidFill>
                <a:srgbClr val="006898"/>
              </a:solidFill>
            </a:endParaRPr>
          </a:p>
        </p:txBody>
      </p:sp>
    </p:spTree>
    <p:extLst>
      <p:ext uri="{BB962C8B-B14F-4D97-AF65-F5344CB8AC3E}">
        <p14:creationId xmlns:p14="http://schemas.microsoft.com/office/powerpoint/2010/main" val="1379804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제목 1"/>
          <p:cNvSpPr>
            <a:spLocks noGrp="1"/>
          </p:cNvSpPr>
          <p:nvPr>
            <p:ph type="title"/>
          </p:nvPr>
        </p:nvSpPr>
        <p:spPr>
          <a:xfrm>
            <a:off x="7230188" y="590067"/>
            <a:ext cx="3520016" cy="261406"/>
          </a:xfrm>
        </p:spPr>
        <p:txBody>
          <a:bodyPr>
            <a:noAutofit/>
          </a:bodyPr>
          <a:lstStyle/>
          <a:p>
            <a:r>
              <a:rPr lang="en-US" altLang="ko-KR" sz="2000" b="1" dirty="0">
                <a:solidFill>
                  <a:srgbClr val="006898"/>
                </a:solidFill>
              </a:rPr>
              <a:t>&lt; </a:t>
            </a:r>
            <a:r>
              <a:rPr lang="ko-KR" altLang="en-US" sz="2000" b="1" dirty="0">
                <a:solidFill>
                  <a:srgbClr val="006898"/>
                </a:solidFill>
              </a:rPr>
              <a:t>필모그래피 페이지</a:t>
            </a:r>
            <a:r>
              <a:rPr lang="en-US" altLang="ko-KR" sz="2000" b="1" dirty="0">
                <a:solidFill>
                  <a:srgbClr val="006898"/>
                </a:solidFill>
              </a:rPr>
              <a:t>&gt;</a:t>
            </a:r>
            <a:endParaRPr lang="ko-KR" altLang="en-US" sz="2000" b="1" dirty="0">
              <a:solidFill>
                <a:srgbClr val="006898"/>
              </a:solidFill>
            </a:endParaRPr>
          </a:p>
        </p:txBody>
      </p:sp>
      <p:cxnSp>
        <p:nvCxnSpPr>
          <p:cNvPr id="6" name="직선 연결선 5"/>
          <p:cNvCxnSpPr>
            <a:cxnSpLocks/>
          </p:cNvCxnSpPr>
          <p:nvPr/>
        </p:nvCxnSpPr>
        <p:spPr>
          <a:xfrm>
            <a:off x="184558" y="541867"/>
            <a:ext cx="11601974" cy="0"/>
          </a:xfrm>
          <a:prstGeom prst="line">
            <a:avLst/>
          </a:prstGeom>
          <a:ln w="28575">
            <a:solidFill>
              <a:srgbClr val="006898"/>
            </a:solidFill>
          </a:ln>
        </p:spPr>
        <p:style>
          <a:lnRef idx="1">
            <a:schemeClr val="accent4"/>
          </a:lnRef>
          <a:fillRef idx="0">
            <a:schemeClr val="accent4"/>
          </a:fillRef>
          <a:effectRef idx="0">
            <a:schemeClr val="accent4"/>
          </a:effectRef>
          <a:fontRef idx="minor">
            <a:schemeClr val="tx1"/>
          </a:fontRef>
        </p:style>
      </p:cxnSp>
      <p:pic>
        <p:nvPicPr>
          <p:cNvPr id="8" name="그림 7">
            <a:extLst>
              <a:ext uri="{FF2B5EF4-FFF2-40B4-BE49-F238E27FC236}">
                <a16:creationId xmlns:a16="http://schemas.microsoft.com/office/drawing/2014/main" id="{AC402D97-C694-4279-A43A-213331F36BD4}"/>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4558" y="41765"/>
            <a:ext cx="807329" cy="475470"/>
          </a:xfrm>
          <a:prstGeom prst="rect">
            <a:avLst/>
          </a:prstGeom>
        </p:spPr>
      </p:pic>
      <p:sp>
        <p:nvSpPr>
          <p:cNvPr id="14" name="타원 13">
            <a:extLst>
              <a:ext uri="{FF2B5EF4-FFF2-40B4-BE49-F238E27FC236}">
                <a16:creationId xmlns:a16="http://schemas.microsoft.com/office/drawing/2014/main" id="{2F3E90CE-8510-454B-80F0-79DFCAB12B77}"/>
              </a:ext>
            </a:extLst>
          </p:cNvPr>
          <p:cNvSpPr/>
          <p:nvPr/>
        </p:nvSpPr>
        <p:spPr>
          <a:xfrm>
            <a:off x="299520" y="6458108"/>
            <a:ext cx="384624" cy="37202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5" name="타원 14">
            <a:extLst>
              <a:ext uri="{FF2B5EF4-FFF2-40B4-BE49-F238E27FC236}">
                <a16:creationId xmlns:a16="http://schemas.microsoft.com/office/drawing/2014/main" id="{D8626FCD-DBE0-423B-8B3D-99487F92D7D0}"/>
              </a:ext>
            </a:extLst>
          </p:cNvPr>
          <p:cNvSpPr/>
          <p:nvPr/>
        </p:nvSpPr>
        <p:spPr>
          <a:xfrm>
            <a:off x="607263" y="6472001"/>
            <a:ext cx="351458" cy="344234"/>
          </a:xfrm>
          <a:prstGeom prst="ellipse">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1100" dirty="0"/>
          </a:p>
        </p:txBody>
      </p:sp>
      <p:sp>
        <p:nvSpPr>
          <p:cNvPr id="16" name="Rectangle 4">
            <a:extLst>
              <a:ext uri="{FF2B5EF4-FFF2-40B4-BE49-F238E27FC236}">
                <a16:creationId xmlns:a16="http://schemas.microsoft.com/office/drawing/2014/main" id="{D0A88F38-B431-4CA8-807A-361897649898}"/>
              </a:ext>
            </a:extLst>
          </p:cNvPr>
          <p:cNvSpPr/>
          <p:nvPr/>
        </p:nvSpPr>
        <p:spPr>
          <a:xfrm>
            <a:off x="2491951" y="6404387"/>
            <a:ext cx="319509" cy="230832"/>
          </a:xfrm>
          <a:prstGeom prst="rect">
            <a:avLst/>
          </a:prstGeom>
        </p:spPr>
        <p:txBody>
          <a:bodyPr wrap="square">
            <a:spAutoFit/>
          </a:bodyPr>
          <a:lstStyle/>
          <a:p>
            <a:pPr algn="ctr"/>
            <a:fld id="{B6CDF4B4-146F-4CD0-B0FE-F3CF0468E44B}" type="slidenum">
              <a:rPr lang="id-ID" sz="900">
                <a:solidFill>
                  <a:schemeClr val="bg1"/>
                </a:solidFill>
                <a:latin typeface="Roboto" panose="02000000000000000000" pitchFamily="2" charset="0"/>
                <a:ea typeface="Roboto" panose="02000000000000000000" pitchFamily="2" charset="0"/>
                <a:cs typeface="Open Sans Light" panose="020B0306030504020204" pitchFamily="34" charset="0"/>
              </a:rPr>
              <a:t>17</a:t>
            </a:fld>
            <a:endParaRPr lang="id-ID" sz="1200" dirty="0">
              <a:solidFill>
                <a:schemeClr val="bg1"/>
              </a:solidFill>
              <a:latin typeface="Roboto" panose="02000000000000000000" pitchFamily="2" charset="0"/>
              <a:ea typeface="Roboto" panose="02000000000000000000" pitchFamily="2" charset="0"/>
              <a:cs typeface="Open Sans Light" panose="020B0306030504020204" pitchFamily="34" charset="0"/>
            </a:endParaRPr>
          </a:p>
        </p:txBody>
      </p:sp>
      <p:cxnSp>
        <p:nvCxnSpPr>
          <p:cNvPr id="18" name="직선 연결선 17">
            <a:extLst>
              <a:ext uri="{FF2B5EF4-FFF2-40B4-BE49-F238E27FC236}">
                <a16:creationId xmlns:a16="http://schemas.microsoft.com/office/drawing/2014/main" id="{AC03F10D-4BD8-4386-9C0D-DBECD7A38C9B}"/>
              </a:ext>
            </a:extLst>
          </p:cNvPr>
          <p:cNvCxnSpPr>
            <a:cxnSpLocks/>
          </p:cNvCxnSpPr>
          <p:nvPr/>
        </p:nvCxnSpPr>
        <p:spPr>
          <a:xfrm>
            <a:off x="238723" y="6425992"/>
            <a:ext cx="11601974" cy="0"/>
          </a:xfrm>
          <a:prstGeom prst="line">
            <a:avLst/>
          </a:prstGeom>
          <a:ln w="28575">
            <a:solidFill>
              <a:srgbClr val="006898"/>
            </a:solidFill>
          </a:ln>
        </p:spPr>
        <p:style>
          <a:lnRef idx="1">
            <a:schemeClr val="accent4"/>
          </a:lnRef>
          <a:fillRef idx="0">
            <a:schemeClr val="accent4"/>
          </a:fillRef>
          <a:effectRef idx="0">
            <a:schemeClr val="accent4"/>
          </a:effectRef>
          <a:fontRef idx="minor">
            <a:schemeClr val="tx1"/>
          </a:fontRef>
        </p:style>
      </p:cxnSp>
      <p:cxnSp>
        <p:nvCxnSpPr>
          <p:cNvPr id="19" name="직선 연결선 18">
            <a:extLst>
              <a:ext uri="{FF2B5EF4-FFF2-40B4-BE49-F238E27FC236}">
                <a16:creationId xmlns:a16="http://schemas.microsoft.com/office/drawing/2014/main" id="{84AC977E-EA14-413F-9A05-6F91175A0C36}"/>
              </a:ext>
            </a:extLst>
          </p:cNvPr>
          <p:cNvCxnSpPr>
            <a:cxnSpLocks/>
            <a:endCxn id="20" idx="1"/>
          </p:cNvCxnSpPr>
          <p:nvPr/>
        </p:nvCxnSpPr>
        <p:spPr>
          <a:xfrm flipV="1">
            <a:off x="1082566" y="6635219"/>
            <a:ext cx="9114571" cy="890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4A9C8C8-556B-4F9A-8C66-EB63C929B395}"/>
              </a:ext>
            </a:extLst>
          </p:cNvPr>
          <p:cNvSpPr txBox="1"/>
          <p:nvPr/>
        </p:nvSpPr>
        <p:spPr>
          <a:xfrm>
            <a:off x="10197137" y="6496719"/>
            <a:ext cx="2388224" cy="276999"/>
          </a:xfrm>
          <a:prstGeom prst="rect">
            <a:avLst/>
          </a:prstGeom>
          <a:noFill/>
        </p:spPr>
        <p:txBody>
          <a:bodyPr wrap="square" rtlCol="0">
            <a:spAutoFit/>
          </a:bodyPr>
          <a:lstStyle/>
          <a:p>
            <a:r>
              <a:rPr lang="en-US" altLang="ko-KR" sz="1200" dirty="0">
                <a:solidFill>
                  <a:schemeClr val="bg1">
                    <a:lumMod val="50000"/>
                  </a:schemeClr>
                </a:solidFill>
              </a:rPr>
              <a:t>KOSA</a:t>
            </a:r>
            <a:r>
              <a:rPr lang="ko-KR" altLang="en-US" sz="1200" dirty="0">
                <a:solidFill>
                  <a:schemeClr val="bg1">
                    <a:lumMod val="50000"/>
                  </a:schemeClr>
                </a:solidFill>
              </a:rPr>
              <a:t> </a:t>
            </a:r>
            <a:r>
              <a:rPr lang="en-US" altLang="ko-KR" sz="1200" dirty="0">
                <a:solidFill>
                  <a:schemeClr val="bg1">
                    <a:lumMod val="50000"/>
                  </a:schemeClr>
                </a:solidFill>
              </a:rPr>
              <a:t>MID-PRJ Group2</a:t>
            </a:r>
            <a:endParaRPr lang="ko-KR" altLang="en-US" sz="1200" dirty="0">
              <a:solidFill>
                <a:schemeClr val="bg1">
                  <a:lumMod val="50000"/>
                </a:schemeClr>
              </a:solidFill>
            </a:endParaRPr>
          </a:p>
        </p:txBody>
      </p:sp>
      <p:sp>
        <p:nvSpPr>
          <p:cNvPr id="21" name="TextBox 20">
            <a:extLst>
              <a:ext uri="{FF2B5EF4-FFF2-40B4-BE49-F238E27FC236}">
                <a16:creationId xmlns:a16="http://schemas.microsoft.com/office/drawing/2014/main" id="{5C814866-0517-45A9-BB1C-421336E270FB}"/>
              </a:ext>
            </a:extLst>
          </p:cNvPr>
          <p:cNvSpPr txBox="1"/>
          <p:nvPr/>
        </p:nvSpPr>
        <p:spPr>
          <a:xfrm>
            <a:off x="582557" y="6472009"/>
            <a:ext cx="546100" cy="369332"/>
          </a:xfrm>
          <a:prstGeom prst="rect">
            <a:avLst/>
          </a:prstGeom>
          <a:noFill/>
        </p:spPr>
        <p:txBody>
          <a:bodyPr wrap="square" rtlCol="0">
            <a:spAutoFit/>
          </a:bodyPr>
          <a:lstStyle/>
          <a:p>
            <a:r>
              <a:rPr lang="en-US" altLang="ko-KR" dirty="0">
                <a:solidFill>
                  <a:schemeClr val="bg1"/>
                </a:solidFill>
              </a:rPr>
              <a:t>17</a:t>
            </a:r>
            <a:endParaRPr lang="ko-KR" altLang="en-US" dirty="0">
              <a:solidFill>
                <a:schemeClr val="bg1"/>
              </a:solidFill>
            </a:endParaRPr>
          </a:p>
        </p:txBody>
      </p:sp>
      <p:pic>
        <p:nvPicPr>
          <p:cNvPr id="24" name="그림 23">
            <a:extLst>
              <a:ext uri="{FF2B5EF4-FFF2-40B4-BE49-F238E27FC236}">
                <a16:creationId xmlns:a16="http://schemas.microsoft.com/office/drawing/2014/main" id="{3E79B309-AF21-4FE6-9ABC-29CD49607A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100" y="1138635"/>
            <a:ext cx="4594720" cy="5182744"/>
          </a:xfrm>
          <a:prstGeom prst="rect">
            <a:avLst/>
          </a:prstGeom>
          <a:ln w="19050">
            <a:solidFill>
              <a:srgbClr val="006898"/>
            </a:solidFill>
          </a:ln>
        </p:spPr>
      </p:pic>
      <p:sp>
        <p:nvSpPr>
          <p:cNvPr id="2" name="직사각형 1">
            <a:extLst>
              <a:ext uri="{FF2B5EF4-FFF2-40B4-BE49-F238E27FC236}">
                <a16:creationId xmlns:a16="http://schemas.microsoft.com/office/drawing/2014/main" id="{CBA5AD87-974E-4DC4-BD2C-267DB79DCDC1}"/>
              </a:ext>
            </a:extLst>
          </p:cNvPr>
          <p:cNvSpPr/>
          <p:nvPr/>
        </p:nvSpPr>
        <p:spPr>
          <a:xfrm>
            <a:off x="582557" y="1766492"/>
            <a:ext cx="1124079" cy="11291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1E1CD5F2-CAE6-4DC9-93B9-9B0E2352CB1E}"/>
              </a:ext>
            </a:extLst>
          </p:cNvPr>
          <p:cNvSpPr txBox="1"/>
          <p:nvPr/>
        </p:nvSpPr>
        <p:spPr>
          <a:xfrm>
            <a:off x="5376333" y="79445"/>
            <a:ext cx="6410199" cy="769441"/>
          </a:xfrm>
          <a:prstGeom prst="rect">
            <a:avLst/>
          </a:prstGeom>
          <a:noFill/>
        </p:spPr>
        <p:txBody>
          <a:bodyPr wrap="square" rtlCol="0">
            <a:spAutoFit/>
          </a:bodyPr>
          <a:lstStyle/>
          <a:p>
            <a:pPr algn="r"/>
            <a:r>
              <a:rPr lang="ko-KR" altLang="en-US" sz="2000" dirty="0">
                <a:solidFill>
                  <a:schemeClr val="tx1">
                    <a:lumMod val="50000"/>
                    <a:lumOff val="50000"/>
                  </a:schemeClr>
                </a:solidFill>
              </a:rPr>
              <a:t>조원소개  </a:t>
            </a:r>
            <a:r>
              <a:rPr lang="en-US" altLang="ko-KR" sz="2000" dirty="0">
                <a:solidFill>
                  <a:schemeClr val="tx1">
                    <a:lumMod val="50000"/>
                    <a:lumOff val="50000"/>
                  </a:schemeClr>
                </a:solidFill>
              </a:rPr>
              <a:t>/  </a:t>
            </a:r>
            <a:r>
              <a:rPr lang="ko-KR" altLang="en-US" sz="2000" dirty="0">
                <a:solidFill>
                  <a:schemeClr val="tx1">
                    <a:lumMod val="50000"/>
                    <a:lumOff val="50000"/>
                  </a:schemeClr>
                </a:solidFill>
              </a:rPr>
              <a:t>주제선정  </a:t>
            </a:r>
            <a:r>
              <a:rPr lang="en-US" altLang="ko-KR" sz="2000" dirty="0">
                <a:solidFill>
                  <a:schemeClr val="tx1">
                    <a:lumMod val="50000"/>
                    <a:lumOff val="50000"/>
                  </a:schemeClr>
                </a:solidFill>
              </a:rPr>
              <a:t>/  </a:t>
            </a:r>
            <a:r>
              <a:rPr lang="ko-KR" altLang="en-US" sz="2000" dirty="0">
                <a:solidFill>
                  <a:schemeClr val="bg2">
                    <a:lumMod val="50000"/>
                  </a:schemeClr>
                </a:solidFill>
              </a:rPr>
              <a:t>적용기술</a:t>
            </a:r>
            <a:r>
              <a:rPr lang="ko-KR" altLang="en-US" sz="2000" dirty="0">
                <a:solidFill>
                  <a:schemeClr val="tx1">
                    <a:lumMod val="50000"/>
                    <a:lumOff val="50000"/>
                  </a:schemeClr>
                </a:solidFill>
              </a:rPr>
              <a:t>  </a:t>
            </a:r>
            <a:r>
              <a:rPr lang="en-US" altLang="ko-KR" sz="2000" dirty="0">
                <a:solidFill>
                  <a:schemeClr val="tx1">
                    <a:lumMod val="50000"/>
                    <a:lumOff val="50000"/>
                  </a:schemeClr>
                </a:solidFill>
              </a:rPr>
              <a:t>/  </a:t>
            </a:r>
            <a:r>
              <a:rPr lang="ko-KR" altLang="en-US" sz="2000" b="1" dirty="0">
                <a:solidFill>
                  <a:srgbClr val="006898"/>
                </a:solidFill>
              </a:rPr>
              <a:t>시연</a:t>
            </a:r>
            <a:r>
              <a:rPr lang="ko-KR" altLang="en-US" sz="2000" b="1" dirty="0">
                <a:solidFill>
                  <a:schemeClr val="accent4"/>
                </a:solidFill>
              </a:rPr>
              <a:t> </a:t>
            </a:r>
            <a:r>
              <a:rPr lang="en-US" altLang="ko-KR" sz="2000" dirty="0">
                <a:solidFill>
                  <a:schemeClr val="tx1">
                    <a:lumMod val="50000"/>
                    <a:lumOff val="50000"/>
                  </a:schemeClr>
                </a:solidFill>
              </a:rPr>
              <a:t>/ </a:t>
            </a:r>
            <a:r>
              <a:rPr lang="en-US" altLang="ko-KR" sz="2400" dirty="0">
                <a:solidFill>
                  <a:schemeClr val="bg2">
                    <a:lumMod val="50000"/>
                  </a:schemeClr>
                </a:solidFill>
                <a:latin typeface="Calibri (본문)"/>
              </a:rPr>
              <a:t>AS-IS,TO-BE</a:t>
            </a:r>
            <a:endParaRPr lang="en-US" altLang="id-ID" sz="2400" dirty="0">
              <a:solidFill>
                <a:schemeClr val="bg2">
                  <a:lumMod val="50000"/>
                </a:schemeClr>
              </a:solidFill>
              <a:latin typeface="Calibri (본문)"/>
              <a:ea typeface="Roboto" panose="02000000000000000000" pitchFamily="2" charset="0"/>
            </a:endParaRPr>
          </a:p>
          <a:p>
            <a:pPr algn="r"/>
            <a:endParaRPr lang="ko-KR" altLang="en-US" sz="2000" b="1" dirty="0">
              <a:solidFill>
                <a:schemeClr val="accent4"/>
              </a:solidFill>
            </a:endParaRPr>
          </a:p>
        </p:txBody>
      </p:sp>
      <p:sp>
        <p:nvSpPr>
          <p:cNvPr id="27" name="제목 1">
            <a:extLst>
              <a:ext uri="{FF2B5EF4-FFF2-40B4-BE49-F238E27FC236}">
                <a16:creationId xmlns:a16="http://schemas.microsoft.com/office/drawing/2014/main" id="{D291ED18-ED7B-491E-98A8-25B3263CCDFE}"/>
              </a:ext>
            </a:extLst>
          </p:cNvPr>
          <p:cNvSpPr txBox="1">
            <a:spLocks/>
          </p:cNvSpPr>
          <p:nvPr/>
        </p:nvSpPr>
        <p:spPr>
          <a:xfrm>
            <a:off x="2306743" y="590067"/>
            <a:ext cx="1883420" cy="26140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000" b="1" dirty="0">
                <a:solidFill>
                  <a:srgbClr val="006898"/>
                </a:solidFill>
              </a:rPr>
              <a:t>&lt; </a:t>
            </a:r>
            <a:r>
              <a:rPr lang="ko-KR" altLang="en-US" sz="2000" b="1" dirty="0">
                <a:solidFill>
                  <a:srgbClr val="006898"/>
                </a:solidFill>
              </a:rPr>
              <a:t>상세페이지 </a:t>
            </a:r>
            <a:r>
              <a:rPr lang="en-US" altLang="ko-KR" sz="2000" b="1" dirty="0">
                <a:solidFill>
                  <a:srgbClr val="006898"/>
                </a:solidFill>
              </a:rPr>
              <a:t>&gt;</a:t>
            </a:r>
            <a:endParaRPr lang="ko-KR" altLang="en-US" sz="2000" b="1" dirty="0">
              <a:solidFill>
                <a:srgbClr val="006898"/>
              </a:solidFill>
            </a:endParaRPr>
          </a:p>
        </p:txBody>
      </p:sp>
      <p:pic>
        <p:nvPicPr>
          <p:cNvPr id="12" name="그림 11">
            <a:extLst>
              <a:ext uri="{FF2B5EF4-FFF2-40B4-BE49-F238E27FC236}">
                <a16:creationId xmlns:a16="http://schemas.microsoft.com/office/drawing/2014/main" id="{1D48B04E-5FC8-402E-AFFE-9C14534E78A3}"/>
              </a:ext>
            </a:extLst>
          </p:cNvPr>
          <p:cNvPicPr>
            <a:picLocks noChangeAspect="1"/>
          </p:cNvPicPr>
          <p:nvPr/>
        </p:nvPicPr>
        <p:blipFill>
          <a:blip r:embed="rId4"/>
          <a:stretch>
            <a:fillRect/>
          </a:stretch>
        </p:blipFill>
        <p:spPr>
          <a:xfrm>
            <a:off x="5810800" y="1126876"/>
            <a:ext cx="5269224" cy="5189258"/>
          </a:xfrm>
          <a:prstGeom prst="rect">
            <a:avLst/>
          </a:prstGeom>
          <a:ln w="19050">
            <a:solidFill>
              <a:srgbClr val="006898"/>
            </a:solidFill>
          </a:ln>
        </p:spPr>
      </p:pic>
      <p:cxnSp>
        <p:nvCxnSpPr>
          <p:cNvPr id="17" name="연결선: 꺾임 16">
            <a:extLst>
              <a:ext uri="{FF2B5EF4-FFF2-40B4-BE49-F238E27FC236}">
                <a16:creationId xmlns:a16="http://schemas.microsoft.com/office/drawing/2014/main" id="{B1DB0576-8384-4493-B926-39CA8D37A1C1}"/>
              </a:ext>
            </a:extLst>
          </p:cNvPr>
          <p:cNvCxnSpPr>
            <a:cxnSpLocks/>
          </p:cNvCxnSpPr>
          <p:nvPr/>
        </p:nvCxnSpPr>
        <p:spPr>
          <a:xfrm flipV="1">
            <a:off x="1758462" y="1448240"/>
            <a:ext cx="4870938" cy="890514"/>
          </a:xfrm>
          <a:prstGeom prst="bent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6EF405FD-1211-45FA-BCEF-593514ABFDB2}"/>
              </a:ext>
            </a:extLst>
          </p:cNvPr>
          <p:cNvSpPr/>
          <p:nvPr/>
        </p:nvSpPr>
        <p:spPr>
          <a:xfrm>
            <a:off x="6629400" y="1311308"/>
            <a:ext cx="1679331" cy="25372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15320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그림 25">
            <a:extLst>
              <a:ext uri="{FF2B5EF4-FFF2-40B4-BE49-F238E27FC236}">
                <a16:creationId xmlns:a16="http://schemas.microsoft.com/office/drawing/2014/main" id="{98F7F965-8347-4702-BD93-05152BEF5FBE}"/>
              </a:ext>
            </a:extLst>
          </p:cNvPr>
          <p:cNvPicPr>
            <a:picLocks noChangeAspect="1"/>
          </p:cNvPicPr>
          <p:nvPr/>
        </p:nvPicPr>
        <p:blipFill>
          <a:blip r:embed="rId2"/>
          <a:stretch>
            <a:fillRect/>
          </a:stretch>
        </p:blipFill>
        <p:spPr>
          <a:xfrm>
            <a:off x="299520" y="1027481"/>
            <a:ext cx="5285958" cy="5205738"/>
          </a:xfrm>
          <a:prstGeom prst="rect">
            <a:avLst/>
          </a:prstGeom>
          <a:ln w="19050">
            <a:solidFill>
              <a:srgbClr val="006898"/>
            </a:solidFill>
          </a:ln>
        </p:spPr>
      </p:pic>
      <p:cxnSp>
        <p:nvCxnSpPr>
          <p:cNvPr id="6" name="직선 연결선 5"/>
          <p:cNvCxnSpPr>
            <a:cxnSpLocks/>
          </p:cNvCxnSpPr>
          <p:nvPr/>
        </p:nvCxnSpPr>
        <p:spPr>
          <a:xfrm>
            <a:off x="184558" y="541867"/>
            <a:ext cx="11601974" cy="0"/>
          </a:xfrm>
          <a:prstGeom prst="line">
            <a:avLst/>
          </a:prstGeom>
          <a:ln w="28575">
            <a:solidFill>
              <a:srgbClr val="006898"/>
            </a:solidFill>
          </a:ln>
        </p:spPr>
        <p:style>
          <a:lnRef idx="1">
            <a:schemeClr val="accent4"/>
          </a:lnRef>
          <a:fillRef idx="0">
            <a:schemeClr val="accent4"/>
          </a:fillRef>
          <a:effectRef idx="0">
            <a:schemeClr val="accent4"/>
          </a:effectRef>
          <a:fontRef idx="minor">
            <a:schemeClr val="tx1"/>
          </a:fontRef>
        </p:style>
      </p:cxnSp>
      <p:pic>
        <p:nvPicPr>
          <p:cNvPr id="8" name="그림 7">
            <a:extLst>
              <a:ext uri="{FF2B5EF4-FFF2-40B4-BE49-F238E27FC236}">
                <a16:creationId xmlns:a16="http://schemas.microsoft.com/office/drawing/2014/main" id="{AC402D97-C694-4279-A43A-213331F36BD4}"/>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4558" y="41765"/>
            <a:ext cx="807329" cy="475470"/>
          </a:xfrm>
          <a:prstGeom prst="rect">
            <a:avLst/>
          </a:prstGeom>
        </p:spPr>
      </p:pic>
      <p:sp>
        <p:nvSpPr>
          <p:cNvPr id="14" name="제목 1">
            <a:extLst>
              <a:ext uri="{FF2B5EF4-FFF2-40B4-BE49-F238E27FC236}">
                <a16:creationId xmlns:a16="http://schemas.microsoft.com/office/drawing/2014/main" id="{0025C627-FD8B-4FF3-AE20-6AE4EFA0DD45}"/>
              </a:ext>
            </a:extLst>
          </p:cNvPr>
          <p:cNvSpPr txBox="1">
            <a:spLocks/>
          </p:cNvSpPr>
          <p:nvPr/>
        </p:nvSpPr>
        <p:spPr>
          <a:xfrm>
            <a:off x="7250151" y="590067"/>
            <a:ext cx="3520016" cy="26140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000" b="1" dirty="0">
                <a:solidFill>
                  <a:srgbClr val="006898"/>
                </a:solidFill>
              </a:rPr>
              <a:t>&lt; YouTube</a:t>
            </a:r>
            <a:r>
              <a:rPr lang="ko-KR" altLang="en-US" sz="2000" b="1" dirty="0">
                <a:solidFill>
                  <a:srgbClr val="006898"/>
                </a:solidFill>
              </a:rPr>
              <a:t>연결</a:t>
            </a:r>
            <a:r>
              <a:rPr lang="en-US" altLang="ko-KR" sz="2000" b="1" dirty="0">
                <a:solidFill>
                  <a:srgbClr val="006898"/>
                </a:solidFill>
              </a:rPr>
              <a:t>&gt;</a:t>
            </a:r>
            <a:endParaRPr lang="ko-KR" altLang="en-US" sz="2000" b="1" dirty="0">
              <a:solidFill>
                <a:srgbClr val="006898"/>
              </a:solidFill>
            </a:endParaRPr>
          </a:p>
        </p:txBody>
      </p:sp>
      <p:sp>
        <p:nvSpPr>
          <p:cNvPr id="17" name="타원 16">
            <a:extLst>
              <a:ext uri="{FF2B5EF4-FFF2-40B4-BE49-F238E27FC236}">
                <a16:creationId xmlns:a16="http://schemas.microsoft.com/office/drawing/2014/main" id="{E9C81081-AC64-4976-BF46-ADBC40FD1A2B}"/>
              </a:ext>
            </a:extLst>
          </p:cNvPr>
          <p:cNvSpPr/>
          <p:nvPr/>
        </p:nvSpPr>
        <p:spPr>
          <a:xfrm>
            <a:off x="299520" y="6458108"/>
            <a:ext cx="384624" cy="37202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타원 17">
            <a:extLst>
              <a:ext uri="{FF2B5EF4-FFF2-40B4-BE49-F238E27FC236}">
                <a16:creationId xmlns:a16="http://schemas.microsoft.com/office/drawing/2014/main" id="{7B973DC8-C6F4-4E53-B279-2F6AF3575E43}"/>
              </a:ext>
            </a:extLst>
          </p:cNvPr>
          <p:cNvSpPr/>
          <p:nvPr/>
        </p:nvSpPr>
        <p:spPr>
          <a:xfrm>
            <a:off x="607263" y="6472001"/>
            <a:ext cx="351458" cy="344234"/>
          </a:xfrm>
          <a:prstGeom prst="ellipse">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1100" dirty="0"/>
          </a:p>
        </p:txBody>
      </p:sp>
      <p:sp>
        <p:nvSpPr>
          <p:cNvPr id="19" name="Rectangle 4">
            <a:extLst>
              <a:ext uri="{FF2B5EF4-FFF2-40B4-BE49-F238E27FC236}">
                <a16:creationId xmlns:a16="http://schemas.microsoft.com/office/drawing/2014/main" id="{8E912DAE-0197-4A8C-8255-0390BAF40D5A}"/>
              </a:ext>
            </a:extLst>
          </p:cNvPr>
          <p:cNvSpPr/>
          <p:nvPr/>
        </p:nvSpPr>
        <p:spPr>
          <a:xfrm>
            <a:off x="2491951" y="6404387"/>
            <a:ext cx="319509" cy="230832"/>
          </a:xfrm>
          <a:prstGeom prst="rect">
            <a:avLst/>
          </a:prstGeom>
        </p:spPr>
        <p:txBody>
          <a:bodyPr wrap="square">
            <a:spAutoFit/>
          </a:bodyPr>
          <a:lstStyle/>
          <a:p>
            <a:pPr algn="ctr"/>
            <a:fld id="{B6CDF4B4-146F-4CD0-B0FE-F3CF0468E44B}" type="slidenum">
              <a:rPr lang="id-ID" sz="900">
                <a:solidFill>
                  <a:schemeClr val="bg1"/>
                </a:solidFill>
                <a:latin typeface="Roboto" panose="02000000000000000000" pitchFamily="2" charset="0"/>
                <a:ea typeface="Roboto" panose="02000000000000000000" pitchFamily="2" charset="0"/>
                <a:cs typeface="Open Sans Light" panose="020B0306030504020204" pitchFamily="34" charset="0"/>
              </a:rPr>
              <a:t>18</a:t>
            </a:fld>
            <a:endParaRPr lang="id-ID" sz="1200" dirty="0">
              <a:solidFill>
                <a:schemeClr val="bg1"/>
              </a:solidFill>
              <a:latin typeface="Roboto" panose="02000000000000000000" pitchFamily="2" charset="0"/>
              <a:ea typeface="Roboto" panose="02000000000000000000" pitchFamily="2" charset="0"/>
              <a:cs typeface="Open Sans Light" panose="020B0306030504020204" pitchFamily="34" charset="0"/>
            </a:endParaRPr>
          </a:p>
        </p:txBody>
      </p:sp>
      <p:cxnSp>
        <p:nvCxnSpPr>
          <p:cNvPr id="21" name="직선 연결선 20">
            <a:extLst>
              <a:ext uri="{FF2B5EF4-FFF2-40B4-BE49-F238E27FC236}">
                <a16:creationId xmlns:a16="http://schemas.microsoft.com/office/drawing/2014/main" id="{51DC87F2-E5E5-4813-87B1-F05CE3FE7736}"/>
              </a:ext>
            </a:extLst>
          </p:cNvPr>
          <p:cNvCxnSpPr>
            <a:cxnSpLocks/>
          </p:cNvCxnSpPr>
          <p:nvPr/>
        </p:nvCxnSpPr>
        <p:spPr>
          <a:xfrm>
            <a:off x="238723" y="6425992"/>
            <a:ext cx="11601974" cy="0"/>
          </a:xfrm>
          <a:prstGeom prst="line">
            <a:avLst/>
          </a:prstGeom>
          <a:ln w="28575">
            <a:solidFill>
              <a:srgbClr val="006898"/>
            </a:solidFill>
          </a:ln>
        </p:spPr>
        <p:style>
          <a:lnRef idx="1">
            <a:schemeClr val="accent4"/>
          </a:lnRef>
          <a:fillRef idx="0">
            <a:schemeClr val="accent4"/>
          </a:fillRef>
          <a:effectRef idx="0">
            <a:schemeClr val="accent4"/>
          </a:effectRef>
          <a:fontRef idx="minor">
            <a:schemeClr val="tx1"/>
          </a:fontRef>
        </p:style>
      </p:cxnSp>
      <p:cxnSp>
        <p:nvCxnSpPr>
          <p:cNvPr id="22" name="직선 연결선 21">
            <a:extLst>
              <a:ext uri="{FF2B5EF4-FFF2-40B4-BE49-F238E27FC236}">
                <a16:creationId xmlns:a16="http://schemas.microsoft.com/office/drawing/2014/main" id="{719FB7BA-13B2-4A1C-810B-7B5C64EC50B3}"/>
              </a:ext>
            </a:extLst>
          </p:cNvPr>
          <p:cNvCxnSpPr>
            <a:cxnSpLocks/>
          </p:cNvCxnSpPr>
          <p:nvPr/>
        </p:nvCxnSpPr>
        <p:spPr>
          <a:xfrm flipV="1">
            <a:off x="1060957" y="6639668"/>
            <a:ext cx="9114571" cy="890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9EC8ECE-3CA9-4CDA-9F7F-5EA0349B2426}"/>
              </a:ext>
            </a:extLst>
          </p:cNvPr>
          <p:cNvSpPr txBox="1"/>
          <p:nvPr/>
        </p:nvSpPr>
        <p:spPr>
          <a:xfrm>
            <a:off x="10197137" y="6496719"/>
            <a:ext cx="2388224" cy="276999"/>
          </a:xfrm>
          <a:prstGeom prst="rect">
            <a:avLst/>
          </a:prstGeom>
          <a:noFill/>
        </p:spPr>
        <p:txBody>
          <a:bodyPr wrap="square" rtlCol="0">
            <a:spAutoFit/>
          </a:bodyPr>
          <a:lstStyle/>
          <a:p>
            <a:r>
              <a:rPr lang="en-US" altLang="ko-KR" sz="1200" dirty="0">
                <a:solidFill>
                  <a:schemeClr val="bg1">
                    <a:lumMod val="50000"/>
                  </a:schemeClr>
                </a:solidFill>
              </a:rPr>
              <a:t>KOSA</a:t>
            </a:r>
            <a:r>
              <a:rPr lang="ko-KR" altLang="en-US" sz="1200" dirty="0">
                <a:solidFill>
                  <a:schemeClr val="bg1">
                    <a:lumMod val="50000"/>
                  </a:schemeClr>
                </a:solidFill>
              </a:rPr>
              <a:t> </a:t>
            </a:r>
            <a:r>
              <a:rPr lang="en-US" altLang="ko-KR" sz="1200" dirty="0">
                <a:solidFill>
                  <a:schemeClr val="bg1">
                    <a:lumMod val="50000"/>
                  </a:schemeClr>
                </a:solidFill>
              </a:rPr>
              <a:t>MID-PRJ Group2</a:t>
            </a:r>
            <a:endParaRPr lang="ko-KR" altLang="en-US" sz="1200" dirty="0">
              <a:solidFill>
                <a:schemeClr val="bg1">
                  <a:lumMod val="50000"/>
                </a:schemeClr>
              </a:solidFill>
            </a:endParaRPr>
          </a:p>
        </p:txBody>
      </p:sp>
      <p:sp>
        <p:nvSpPr>
          <p:cNvPr id="24" name="TextBox 23">
            <a:extLst>
              <a:ext uri="{FF2B5EF4-FFF2-40B4-BE49-F238E27FC236}">
                <a16:creationId xmlns:a16="http://schemas.microsoft.com/office/drawing/2014/main" id="{5E7BC914-1D0E-4462-AB6D-3658B4DB0364}"/>
              </a:ext>
            </a:extLst>
          </p:cNvPr>
          <p:cNvSpPr txBox="1"/>
          <p:nvPr/>
        </p:nvSpPr>
        <p:spPr>
          <a:xfrm>
            <a:off x="582557" y="6472009"/>
            <a:ext cx="546100" cy="369332"/>
          </a:xfrm>
          <a:prstGeom prst="rect">
            <a:avLst/>
          </a:prstGeom>
          <a:noFill/>
        </p:spPr>
        <p:txBody>
          <a:bodyPr wrap="square" rtlCol="0">
            <a:spAutoFit/>
          </a:bodyPr>
          <a:lstStyle/>
          <a:p>
            <a:r>
              <a:rPr lang="en-US" altLang="ko-KR" dirty="0">
                <a:solidFill>
                  <a:schemeClr val="bg1"/>
                </a:solidFill>
              </a:rPr>
              <a:t>18</a:t>
            </a:r>
            <a:endParaRPr lang="ko-KR" altLang="en-US" dirty="0">
              <a:solidFill>
                <a:schemeClr val="bg1"/>
              </a:solidFill>
            </a:endParaRPr>
          </a:p>
        </p:txBody>
      </p:sp>
      <p:sp>
        <p:nvSpPr>
          <p:cNvPr id="12" name="직사각형 11">
            <a:extLst>
              <a:ext uri="{FF2B5EF4-FFF2-40B4-BE49-F238E27FC236}">
                <a16:creationId xmlns:a16="http://schemas.microsoft.com/office/drawing/2014/main" id="{ADA8419B-B752-49E6-9E32-3932E9A852DD}"/>
              </a:ext>
            </a:extLst>
          </p:cNvPr>
          <p:cNvSpPr/>
          <p:nvPr/>
        </p:nvSpPr>
        <p:spPr>
          <a:xfrm>
            <a:off x="958721" y="1790874"/>
            <a:ext cx="1406410" cy="13939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B21EC907-0CFD-4952-AFFE-B987026F1F17}"/>
              </a:ext>
            </a:extLst>
          </p:cNvPr>
          <p:cNvSpPr/>
          <p:nvPr/>
        </p:nvSpPr>
        <p:spPr>
          <a:xfrm>
            <a:off x="1413773" y="3233874"/>
            <a:ext cx="496305" cy="18851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a:extLst>
              <a:ext uri="{FF2B5EF4-FFF2-40B4-BE49-F238E27FC236}">
                <a16:creationId xmlns:a16="http://schemas.microsoft.com/office/drawing/2014/main" id="{3E0ECCC9-F14E-4FD9-9B43-1FB70CFDF56A}"/>
              </a:ext>
            </a:extLst>
          </p:cNvPr>
          <p:cNvSpPr txBox="1"/>
          <p:nvPr/>
        </p:nvSpPr>
        <p:spPr>
          <a:xfrm>
            <a:off x="5376333" y="79445"/>
            <a:ext cx="6410199" cy="769441"/>
          </a:xfrm>
          <a:prstGeom prst="rect">
            <a:avLst/>
          </a:prstGeom>
          <a:noFill/>
        </p:spPr>
        <p:txBody>
          <a:bodyPr wrap="square" rtlCol="0">
            <a:spAutoFit/>
          </a:bodyPr>
          <a:lstStyle/>
          <a:p>
            <a:pPr algn="r"/>
            <a:r>
              <a:rPr lang="ko-KR" altLang="en-US" sz="2000" dirty="0">
                <a:solidFill>
                  <a:schemeClr val="tx1">
                    <a:lumMod val="50000"/>
                    <a:lumOff val="50000"/>
                  </a:schemeClr>
                </a:solidFill>
              </a:rPr>
              <a:t>조원소개  </a:t>
            </a:r>
            <a:r>
              <a:rPr lang="en-US" altLang="ko-KR" sz="2000" dirty="0">
                <a:solidFill>
                  <a:schemeClr val="tx1">
                    <a:lumMod val="50000"/>
                    <a:lumOff val="50000"/>
                  </a:schemeClr>
                </a:solidFill>
              </a:rPr>
              <a:t>/  </a:t>
            </a:r>
            <a:r>
              <a:rPr lang="ko-KR" altLang="en-US" sz="2000" dirty="0">
                <a:solidFill>
                  <a:schemeClr val="tx1">
                    <a:lumMod val="50000"/>
                    <a:lumOff val="50000"/>
                  </a:schemeClr>
                </a:solidFill>
              </a:rPr>
              <a:t>주제선정  </a:t>
            </a:r>
            <a:r>
              <a:rPr lang="en-US" altLang="ko-KR" sz="2000" dirty="0">
                <a:solidFill>
                  <a:schemeClr val="tx1">
                    <a:lumMod val="50000"/>
                    <a:lumOff val="50000"/>
                  </a:schemeClr>
                </a:solidFill>
              </a:rPr>
              <a:t>/  </a:t>
            </a:r>
            <a:r>
              <a:rPr lang="ko-KR" altLang="en-US" sz="2000" dirty="0">
                <a:solidFill>
                  <a:schemeClr val="bg2">
                    <a:lumMod val="50000"/>
                  </a:schemeClr>
                </a:solidFill>
              </a:rPr>
              <a:t>적용기술</a:t>
            </a:r>
            <a:r>
              <a:rPr lang="ko-KR" altLang="en-US" sz="2000" dirty="0">
                <a:solidFill>
                  <a:schemeClr val="tx1">
                    <a:lumMod val="50000"/>
                    <a:lumOff val="50000"/>
                  </a:schemeClr>
                </a:solidFill>
              </a:rPr>
              <a:t>  </a:t>
            </a:r>
            <a:r>
              <a:rPr lang="en-US" altLang="ko-KR" sz="2000" dirty="0">
                <a:solidFill>
                  <a:schemeClr val="tx1">
                    <a:lumMod val="50000"/>
                    <a:lumOff val="50000"/>
                  </a:schemeClr>
                </a:solidFill>
              </a:rPr>
              <a:t>/  </a:t>
            </a:r>
            <a:r>
              <a:rPr lang="ko-KR" altLang="en-US" sz="2000" b="1" dirty="0">
                <a:solidFill>
                  <a:srgbClr val="006898"/>
                </a:solidFill>
              </a:rPr>
              <a:t>시연</a:t>
            </a:r>
            <a:r>
              <a:rPr lang="ko-KR" altLang="en-US" sz="2000" b="1" dirty="0">
                <a:solidFill>
                  <a:schemeClr val="accent4"/>
                </a:solidFill>
              </a:rPr>
              <a:t> </a:t>
            </a:r>
            <a:r>
              <a:rPr lang="en-US" altLang="ko-KR" sz="2000" dirty="0">
                <a:solidFill>
                  <a:schemeClr val="tx1">
                    <a:lumMod val="50000"/>
                    <a:lumOff val="50000"/>
                  </a:schemeClr>
                </a:solidFill>
              </a:rPr>
              <a:t>/ </a:t>
            </a:r>
            <a:r>
              <a:rPr lang="en-US" altLang="ko-KR" sz="2400" dirty="0">
                <a:solidFill>
                  <a:schemeClr val="bg2">
                    <a:lumMod val="50000"/>
                  </a:schemeClr>
                </a:solidFill>
                <a:latin typeface="Calibri (본문)"/>
              </a:rPr>
              <a:t>AS-IS,TO-BE</a:t>
            </a:r>
            <a:endParaRPr lang="en-US" altLang="id-ID" sz="2400" dirty="0">
              <a:solidFill>
                <a:schemeClr val="bg2">
                  <a:lumMod val="50000"/>
                </a:schemeClr>
              </a:solidFill>
              <a:latin typeface="Calibri (본문)"/>
              <a:ea typeface="Roboto" panose="02000000000000000000" pitchFamily="2" charset="0"/>
            </a:endParaRPr>
          </a:p>
          <a:p>
            <a:pPr algn="r"/>
            <a:endParaRPr lang="ko-KR" altLang="en-US" sz="2000" b="1" dirty="0">
              <a:solidFill>
                <a:schemeClr val="accent4"/>
              </a:solidFill>
            </a:endParaRPr>
          </a:p>
        </p:txBody>
      </p:sp>
      <p:sp>
        <p:nvSpPr>
          <p:cNvPr id="28" name="제목 1">
            <a:extLst>
              <a:ext uri="{FF2B5EF4-FFF2-40B4-BE49-F238E27FC236}">
                <a16:creationId xmlns:a16="http://schemas.microsoft.com/office/drawing/2014/main" id="{E1E9844B-E854-4793-B46F-7CB767797656}"/>
              </a:ext>
            </a:extLst>
          </p:cNvPr>
          <p:cNvSpPr txBox="1">
            <a:spLocks/>
          </p:cNvSpPr>
          <p:nvPr/>
        </p:nvSpPr>
        <p:spPr>
          <a:xfrm>
            <a:off x="1131096" y="590067"/>
            <a:ext cx="2687288" cy="26140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000" b="1" dirty="0">
                <a:solidFill>
                  <a:srgbClr val="006898"/>
                </a:solidFill>
              </a:rPr>
              <a:t>&lt; </a:t>
            </a:r>
            <a:r>
              <a:rPr lang="ko-KR" altLang="en-US" sz="2000" b="1" dirty="0">
                <a:solidFill>
                  <a:srgbClr val="006898"/>
                </a:solidFill>
              </a:rPr>
              <a:t>필모그래피 페이지 </a:t>
            </a:r>
            <a:r>
              <a:rPr lang="en-US" altLang="ko-KR" sz="2000" b="1" dirty="0">
                <a:solidFill>
                  <a:srgbClr val="006898"/>
                </a:solidFill>
              </a:rPr>
              <a:t>&gt;</a:t>
            </a:r>
            <a:endParaRPr lang="ko-KR" altLang="en-US" sz="2000" b="1" dirty="0">
              <a:solidFill>
                <a:srgbClr val="006898"/>
              </a:solidFill>
            </a:endParaRPr>
          </a:p>
        </p:txBody>
      </p:sp>
      <p:pic>
        <p:nvPicPr>
          <p:cNvPr id="2" name="그림 1">
            <a:extLst>
              <a:ext uri="{FF2B5EF4-FFF2-40B4-BE49-F238E27FC236}">
                <a16:creationId xmlns:a16="http://schemas.microsoft.com/office/drawing/2014/main" id="{EAC242F2-57D5-4375-B955-E3CC59F566B6}"/>
              </a:ext>
            </a:extLst>
          </p:cNvPr>
          <p:cNvPicPr>
            <a:picLocks noChangeAspect="1"/>
          </p:cNvPicPr>
          <p:nvPr/>
        </p:nvPicPr>
        <p:blipFill>
          <a:blip r:embed="rId4"/>
          <a:stretch>
            <a:fillRect/>
          </a:stretch>
        </p:blipFill>
        <p:spPr>
          <a:xfrm>
            <a:off x="5894330" y="972035"/>
            <a:ext cx="5575942" cy="5246667"/>
          </a:xfrm>
          <a:prstGeom prst="rect">
            <a:avLst/>
          </a:prstGeom>
          <a:ln w="19050">
            <a:solidFill>
              <a:srgbClr val="006898"/>
            </a:solidFill>
          </a:ln>
        </p:spPr>
      </p:pic>
      <p:sp>
        <p:nvSpPr>
          <p:cNvPr id="34" name="직사각형 33">
            <a:extLst>
              <a:ext uri="{FF2B5EF4-FFF2-40B4-BE49-F238E27FC236}">
                <a16:creationId xmlns:a16="http://schemas.microsoft.com/office/drawing/2014/main" id="{D0374C5E-4116-4C38-9008-D24CA75528BE}"/>
              </a:ext>
            </a:extLst>
          </p:cNvPr>
          <p:cNvSpPr/>
          <p:nvPr/>
        </p:nvSpPr>
        <p:spPr>
          <a:xfrm>
            <a:off x="7473552" y="1259729"/>
            <a:ext cx="632956" cy="1910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5" name="연결선: 꺾임 34">
            <a:extLst>
              <a:ext uri="{FF2B5EF4-FFF2-40B4-BE49-F238E27FC236}">
                <a16:creationId xmlns:a16="http://schemas.microsoft.com/office/drawing/2014/main" id="{C8AFF957-C2A1-467A-834E-4C2AFE756915}"/>
              </a:ext>
            </a:extLst>
          </p:cNvPr>
          <p:cNvCxnSpPr>
            <a:cxnSpLocks/>
            <a:endCxn id="34" idx="1"/>
          </p:cNvCxnSpPr>
          <p:nvPr/>
        </p:nvCxnSpPr>
        <p:spPr>
          <a:xfrm flipV="1">
            <a:off x="2365131" y="1355230"/>
            <a:ext cx="5108421" cy="113235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9507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29561" y="6400465"/>
            <a:ext cx="434724" cy="230832"/>
          </a:xfrm>
          <a:prstGeom prst="rect">
            <a:avLst/>
          </a:prstGeom>
        </p:spPr>
        <p:txBody>
          <a:bodyPr wrap="square">
            <a:spAutoFit/>
          </a:bodyPr>
          <a:lstStyle/>
          <a:p>
            <a:pPr algn="ctr"/>
            <a:fld id="{B6CDF4B4-146F-4CD0-B0FE-F3CF0468E44B}" type="slidenum">
              <a:rPr lang="id-ID" sz="900">
                <a:solidFill>
                  <a:schemeClr val="bg1"/>
                </a:solidFill>
                <a:latin typeface="Roboto" panose="02000000000000000000" pitchFamily="2" charset="0"/>
                <a:ea typeface="Roboto" panose="02000000000000000000" pitchFamily="2" charset="0"/>
                <a:cs typeface="Open Sans Light" panose="020B0306030504020204" pitchFamily="34" charset="0"/>
              </a:rPr>
              <a:t>19</a:t>
            </a:fld>
            <a:endParaRPr lang="id-ID" sz="1200" dirty="0">
              <a:solidFill>
                <a:schemeClr val="bg1"/>
              </a:solidFill>
              <a:latin typeface="Roboto" panose="02000000000000000000" pitchFamily="2" charset="0"/>
              <a:ea typeface="Roboto" panose="02000000000000000000" pitchFamily="2" charset="0"/>
              <a:cs typeface="Open Sans Light" panose="020B0306030504020204" pitchFamily="34" charset="0"/>
            </a:endParaRPr>
          </a:p>
        </p:txBody>
      </p:sp>
      <p:sp>
        <p:nvSpPr>
          <p:cNvPr id="7" name="Freeform 1"/>
          <p:cNvSpPr>
            <a:spLocks noChangeArrowheads="1"/>
          </p:cNvSpPr>
          <p:nvPr/>
        </p:nvSpPr>
        <p:spPr bwMode="auto">
          <a:xfrm>
            <a:off x="3078937" y="3202199"/>
            <a:ext cx="530513" cy="775786"/>
          </a:xfrm>
          <a:custGeom>
            <a:avLst/>
            <a:gdLst>
              <a:gd name="T0" fmla="*/ 2000 w 2969"/>
              <a:gd name="T1" fmla="*/ 656 h 4375"/>
              <a:gd name="T2" fmla="*/ 2000 w 2969"/>
              <a:gd name="T3" fmla="*/ 656 h 4375"/>
              <a:gd name="T4" fmla="*/ 2281 w 2969"/>
              <a:gd name="T5" fmla="*/ 562 h 4375"/>
              <a:gd name="T6" fmla="*/ 2750 w 2969"/>
              <a:gd name="T7" fmla="*/ 812 h 4375"/>
              <a:gd name="T8" fmla="*/ 2968 w 2969"/>
              <a:gd name="T9" fmla="*/ 812 h 4375"/>
              <a:gd name="T10" fmla="*/ 2968 w 2969"/>
              <a:gd name="T11" fmla="*/ 0 h 4375"/>
              <a:gd name="T12" fmla="*/ 0 w 2969"/>
              <a:gd name="T13" fmla="*/ 0 h 4375"/>
              <a:gd name="T14" fmla="*/ 0 w 2969"/>
              <a:gd name="T15" fmla="*/ 3186 h 4375"/>
              <a:gd name="T16" fmla="*/ 1062 w 2969"/>
              <a:gd name="T17" fmla="*/ 3186 h 4375"/>
              <a:gd name="T18" fmla="*/ 1156 w 2969"/>
              <a:gd name="T19" fmla="*/ 3249 h 4375"/>
              <a:gd name="T20" fmla="*/ 1156 w 2969"/>
              <a:gd name="T21" fmla="*/ 3624 h 4375"/>
              <a:gd name="T22" fmla="*/ 1125 w 2969"/>
              <a:gd name="T23" fmla="*/ 3686 h 4375"/>
              <a:gd name="T24" fmla="*/ 875 w 2969"/>
              <a:gd name="T25" fmla="*/ 4030 h 4375"/>
              <a:gd name="T26" fmla="*/ 968 w 2969"/>
              <a:gd name="T27" fmla="*/ 4249 h 4375"/>
              <a:gd name="T28" fmla="*/ 1250 w 2969"/>
              <a:gd name="T29" fmla="*/ 4374 h 4375"/>
              <a:gd name="T30" fmla="*/ 1718 w 2969"/>
              <a:gd name="T31" fmla="*/ 4093 h 4375"/>
              <a:gd name="T32" fmla="*/ 1437 w 2969"/>
              <a:gd name="T33" fmla="*/ 3655 h 4375"/>
              <a:gd name="T34" fmla="*/ 1406 w 2969"/>
              <a:gd name="T35" fmla="*/ 3593 h 4375"/>
              <a:gd name="T36" fmla="*/ 1406 w 2969"/>
              <a:gd name="T37" fmla="*/ 3249 h 4375"/>
              <a:gd name="T38" fmla="*/ 1468 w 2969"/>
              <a:gd name="T39" fmla="*/ 3155 h 4375"/>
              <a:gd name="T40" fmla="*/ 2968 w 2969"/>
              <a:gd name="T41" fmla="*/ 3155 h 4375"/>
              <a:gd name="T42" fmla="*/ 2968 w 2969"/>
              <a:gd name="T43" fmla="*/ 1375 h 4375"/>
              <a:gd name="T44" fmla="*/ 2812 w 2969"/>
              <a:gd name="T45" fmla="*/ 1375 h 4375"/>
              <a:gd name="T46" fmla="*/ 2312 w 2969"/>
              <a:gd name="T47" fmla="*/ 1687 h 4375"/>
              <a:gd name="T48" fmla="*/ 1843 w 2969"/>
              <a:gd name="T49" fmla="*/ 1125 h 4375"/>
              <a:gd name="T50" fmla="*/ 2000 w 2969"/>
              <a:gd name="T51" fmla="*/ 656 h 4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69" h="4375">
                <a:moveTo>
                  <a:pt x="2000" y="656"/>
                </a:moveTo>
                <a:lnTo>
                  <a:pt x="2000" y="656"/>
                </a:lnTo>
                <a:cubicBezTo>
                  <a:pt x="2062" y="594"/>
                  <a:pt x="2156" y="562"/>
                  <a:pt x="2281" y="562"/>
                </a:cubicBezTo>
                <a:cubicBezTo>
                  <a:pt x="2468" y="562"/>
                  <a:pt x="2656" y="750"/>
                  <a:pt x="2750" y="812"/>
                </a:cubicBezTo>
                <a:cubicBezTo>
                  <a:pt x="2968" y="812"/>
                  <a:pt x="2968" y="812"/>
                  <a:pt x="2968" y="812"/>
                </a:cubicBezTo>
                <a:cubicBezTo>
                  <a:pt x="2968" y="0"/>
                  <a:pt x="2968" y="0"/>
                  <a:pt x="2968" y="0"/>
                </a:cubicBezTo>
                <a:cubicBezTo>
                  <a:pt x="0" y="0"/>
                  <a:pt x="0" y="0"/>
                  <a:pt x="0" y="0"/>
                </a:cubicBezTo>
                <a:cubicBezTo>
                  <a:pt x="0" y="3186"/>
                  <a:pt x="0" y="3186"/>
                  <a:pt x="0" y="3186"/>
                </a:cubicBezTo>
                <a:cubicBezTo>
                  <a:pt x="1062" y="3186"/>
                  <a:pt x="1062" y="3186"/>
                  <a:pt x="1062" y="3186"/>
                </a:cubicBezTo>
                <a:cubicBezTo>
                  <a:pt x="1125" y="3186"/>
                  <a:pt x="1156" y="3218"/>
                  <a:pt x="1156" y="3249"/>
                </a:cubicBezTo>
                <a:cubicBezTo>
                  <a:pt x="1156" y="3624"/>
                  <a:pt x="1156" y="3624"/>
                  <a:pt x="1156" y="3624"/>
                </a:cubicBezTo>
                <a:cubicBezTo>
                  <a:pt x="1156" y="3655"/>
                  <a:pt x="1125" y="3686"/>
                  <a:pt x="1125" y="3686"/>
                </a:cubicBezTo>
                <a:cubicBezTo>
                  <a:pt x="1062" y="3749"/>
                  <a:pt x="875" y="3905"/>
                  <a:pt x="875" y="4030"/>
                </a:cubicBezTo>
                <a:cubicBezTo>
                  <a:pt x="875" y="4093"/>
                  <a:pt x="906" y="4186"/>
                  <a:pt x="968" y="4249"/>
                </a:cubicBezTo>
                <a:cubicBezTo>
                  <a:pt x="1031" y="4311"/>
                  <a:pt x="1125" y="4374"/>
                  <a:pt x="1250" y="4374"/>
                </a:cubicBezTo>
                <a:cubicBezTo>
                  <a:pt x="1406" y="4374"/>
                  <a:pt x="1687" y="4311"/>
                  <a:pt x="1718" y="4093"/>
                </a:cubicBezTo>
                <a:cubicBezTo>
                  <a:pt x="1718" y="3843"/>
                  <a:pt x="1437" y="3655"/>
                  <a:pt x="1437" y="3655"/>
                </a:cubicBezTo>
                <a:cubicBezTo>
                  <a:pt x="1406" y="3655"/>
                  <a:pt x="1406" y="3624"/>
                  <a:pt x="1406" y="3593"/>
                </a:cubicBezTo>
                <a:cubicBezTo>
                  <a:pt x="1406" y="3249"/>
                  <a:pt x="1406" y="3249"/>
                  <a:pt x="1406" y="3249"/>
                </a:cubicBezTo>
                <a:cubicBezTo>
                  <a:pt x="1406" y="3186"/>
                  <a:pt x="1437" y="3155"/>
                  <a:pt x="1468" y="3155"/>
                </a:cubicBezTo>
                <a:cubicBezTo>
                  <a:pt x="2968" y="3155"/>
                  <a:pt x="2968" y="3155"/>
                  <a:pt x="2968" y="3155"/>
                </a:cubicBezTo>
                <a:cubicBezTo>
                  <a:pt x="2968" y="1375"/>
                  <a:pt x="2968" y="1375"/>
                  <a:pt x="2968" y="1375"/>
                </a:cubicBezTo>
                <a:cubicBezTo>
                  <a:pt x="2812" y="1375"/>
                  <a:pt x="2812" y="1375"/>
                  <a:pt x="2812" y="1375"/>
                </a:cubicBezTo>
                <a:cubicBezTo>
                  <a:pt x="2718" y="1469"/>
                  <a:pt x="2500" y="1687"/>
                  <a:pt x="2312" y="1687"/>
                </a:cubicBezTo>
                <a:cubicBezTo>
                  <a:pt x="2093" y="1687"/>
                  <a:pt x="1843" y="1531"/>
                  <a:pt x="1843" y="1125"/>
                </a:cubicBezTo>
                <a:cubicBezTo>
                  <a:pt x="1843" y="875"/>
                  <a:pt x="1937" y="719"/>
                  <a:pt x="2000" y="656"/>
                </a:cubicBezTo>
              </a:path>
            </a:pathLst>
          </a:custGeom>
          <a:solidFill>
            <a:schemeClr val="accent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dirty="0"/>
          </a:p>
        </p:txBody>
      </p:sp>
      <p:sp>
        <p:nvSpPr>
          <p:cNvPr id="8" name="Freeform 2"/>
          <p:cNvSpPr>
            <a:spLocks noChangeArrowheads="1"/>
          </p:cNvSpPr>
          <p:nvPr/>
        </p:nvSpPr>
        <p:spPr bwMode="auto">
          <a:xfrm>
            <a:off x="2520044" y="3202200"/>
            <a:ext cx="531302" cy="565417"/>
          </a:xfrm>
          <a:custGeom>
            <a:avLst/>
            <a:gdLst>
              <a:gd name="T0" fmla="*/ 2969 w 2970"/>
              <a:gd name="T1" fmla="*/ 0 h 3187"/>
              <a:gd name="T2" fmla="*/ 2969 w 2970"/>
              <a:gd name="T3" fmla="*/ 0 h 3187"/>
              <a:gd name="T4" fmla="*/ 0 w 2970"/>
              <a:gd name="T5" fmla="*/ 0 h 3187"/>
              <a:gd name="T6" fmla="*/ 0 w 2970"/>
              <a:gd name="T7" fmla="*/ 781 h 3187"/>
              <a:gd name="T8" fmla="*/ 219 w 2970"/>
              <a:gd name="T9" fmla="*/ 781 h 3187"/>
              <a:gd name="T10" fmla="*/ 719 w 2970"/>
              <a:gd name="T11" fmla="*/ 500 h 3187"/>
              <a:gd name="T12" fmla="*/ 1126 w 2970"/>
              <a:gd name="T13" fmla="*/ 1062 h 3187"/>
              <a:gd name="T14" fmla="*/ 1001 w 2970"/>
              <a:gd name="T15" fmla="*/ 1500 h 3187"/>
              <a:gd name="T16" fmla="*/ 688 w 2970"/>
              <a:gd name="T17" fmla="*/ 1625 h 3187"/>
              <a:gd name="T18" fmla="*/ 219 w 2970"/>
              <a:gd name="T19" fmla="*/ 1344 h 3187"/>
              <a:gd name="T20" fmla="*/ 0 w 2970"/>
              <a:gd name="T21" fmla="*/ 1344 h 3187"/>
              <a:gd name="T22" fmla="*/ 0 w 2970"/>
              <a:gd name="T23" fmla="*/ 3030 h 3187"/>
              <a:gd name="T24" fmla="*/ 63 w 2970"/>
              <a:gd name="T25" fmla="*/ 3186 h 3187"/>
              <a:gd name="T26" fmla="*/ 2969 w 2970"/>
              <a:gd name="T27" fmla="*/ 3186 h 3187"/>
              <a:gd name="T28" fmla="*/ 2969 w 2970"/>
              <a:gd name="T29" fmla="*/ 0 h 3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70" h="3187">
                <a:moveTo>
                  <a:pt x="2969" y="0"/>
                </a:moveTo>
                <a:lnTo>
                  <a:pt x="2969" y="0"/>
                </a:lnTo>
                <a:cubicBezTo>
                  <a:pt x="0" y="0"/>
                  <a:pt x="0" y="0"/>
                  <a:pt x="0" y="0"/>
                </a:cubicBezTo>
                <a:cubicBezTo>
                  <a:pt x="0" y="781"/>
                  <a:pt x="0" y="781"/>
                  <a:pt x="0" y="781"/>
                </a:cubicBezTo>
                <a:cubicBezTo>
                  <a:pt x="219" y="781"/>
                  <a:pt x="219" y="781"/>
                  <a:pt x="219" y="781"/>
                </a:cubicBezTo>
                <a:cubicBezTo>
                  <a:pt x="251" y="687"/>
                  <a:pt x="407" y="500"/>
                  <a:pt x="719" y="500"/>
                </a:cubicBezTo>
                <a:cubicBezTo>
                  <a:pt x="1126" y="500"/>
                  <a:pt x="1126" y="937"/>
                  <a:pt x="1126" y="1062"/>
                </a:cubicBezTo>
                <a:cubicBezTo>
                  <a:pt x="1126" y="1281"/>
                  <a:pt x="1094" y="1406"/>
                  <a:pt x="1001" y="1500"/>
                </a:cubicBezTo>
                <a:cubicBezTo>
                  <a:pt x="907" y="1594"/>
                  <a:pt x="813" y="1625"/>
                  <a:pt x="688" y="1625"/>
                </a:cubicBezTo>
                <a:cubicBezTo>
                  <a:pt x="438" y="1594"/>
                  <a:pt x="282" y="1437"/>
                  <a:pt x="219" y="1344"/>
                </a:cubicBezTo>
                <a:cubicBezTo>
                  <a:pt x="0" y="1344"/>
                  <a:pt x="0" y="1344"/>
                  <a:pt x="0" y="1344"/>
                </a:cubicBezTo>
                <a:cubicBezTo>
                  <a:pt x="0" y="3030"/>
                  <a:pt x="0" y="3030"/>
                  <a:pt x="0" y="3030"/>
                </a:cubicBezTo>
                <a:cubicBezTo>
                  <a:pt x="32" y="3093"/>
                  <a:pt x="32" y="3124"/>
                  <a:pt x="63" y="3186"/>
                </a:cubicBezTo>
                <a:cubicBezTo>
                  <a:pt x="2969" y="3186"/>
                  <a:pt x="2969" y="3186"/>
                  <a:pt x="2969" y="3186"/>
                </a:cubicBezTo>
                <a:lnTo>
                  <a:pt x="2969" y="0"/>
                </a:lnTo>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9" name="Freeform 3"/>
          <p:cNvSpPr>
            <a:spLocks noChangeArrowheads="1"/>
          </p:cNvSpPr>
          <p:nvPr/>
        </p:nvSpPr>
        <p:spPr bwMode="auto">
          <a:xfrm>
            <a:off x="2520044" y="2049469"/>
            <a:ext cx="1362938" cy="748415"/>
          </a:xfrm>
          <a:custGeom>
            <a:avLst/>
            <a:gdLst>
              <a:gd name="T0" fmla="*/ 0 w 7626"/>
              <a:gd name="T1" fmla="*/ 3031 h 4220"/>
              <a:gd name="T2" fmla="*/ 0 w 7626"/>
              <a:gd name="T3" fmla="*/ 3031 h 4220"/>
              <a:gd name="T4" fmla="*/ 1282 w 7626"/>
              <a:gd name="T5" fmla="*/ 3031 h 4220"/>
              <a:gd name="T6" fmla="*/ 1344 w 7626"/>
              <a:gd name="T7" fmla="*/ 3094 h 4220"/>
              <a:gd name="T8" fmla="*/ 1344 w 7626"/>
              <a:gd name="T9" fmla="*/ 3500 h 4220"/>
              <a:gd name="T10" fmla="*/ 1313 w 7626"/>
              <a:gd name="T11" fmla="*/ 3562 h 4220"/>
              <a:gd name="T12" fmla="*/ 1094 w 7626"/>
              <a:gd name="T13" fmla="*/ 3875 h 4220"/>
              <a:gd name="T14" fmla="*/ 1469 w 7626"/>
              <a:gd name="T15" fmla="*/ 4219 h 4220"/>
              <a:gd name="T16" fmla="*/ 1907 w 7626"/>
              <a:gd name="T17" fmla="*/ 3906 h 4220"/>
              <a:gd name="T18" fmla="*/ 1657 w 7626"/>
              <a:gd name="T19" fmla="*/ 3531 h 4220"/>
              <a:gd name="T20" fmla="*/ 1594 w 7626"/>
              <a:gd name="T21" fmla="*/ 3469 h 4220"/>
              <a:gd name="T22" fmla="*/ 1626 w 7626"/>
              <a:gd name="T23" fmla="*/ 3125 h 4220"/>
              <a:gd name="T24" fmla="*/ 1688 w 7626"/>
              <a:gd name="T25" fmla="*/ 3062 h 4220"/>
              <a:gd name="T26" fmla="*/ 4437 w 7626"/>
              <a:gd name="T27" fmla="*/ 3062 h 4220"/>
              <a:gd name="T28" fmla="*/ 4437 w 7626"/>
              <a:gd name="T29" fmla="*/ 2812 h 4220"/>
              <a:gd name="T30" fmla="*/ 4156 w 7626"/>
              <a:gd name="T31" fmla="*/ 2312 h 4220"/>
              <a:gd name="T32" fmla="*/ 4687 w 7626"/>
              <a:gd name="T33" fmla="*/ 1906 h 4220"/>
              <a:gd name="T34" fmla="*/ 5250 w 7626"/>
              <a:gd name="T35" fmla="*/ 2312 h 4220"/>
              <a:gd name="T36" fmla="*/ 4968 w 7626"/>
              <a:gd name="T37" fmla="*/ 2812 h 4220"/>
              <a:gd name="T38" fmla="*/ 4968 w 7626"/>
              <a:gd name="T39" fmla="*/ 3031 h 4220"/>
              <a:gd name="T40" fmla="*/ 7625 w 7626"/>
              <a:gd name="T41" fmla="*/ 3031 h 4220"/>
              <a:gd name="T42" fmla="*/ 6531 w 7626"/>
              <a:gd name="T43" fmla="*/ 1375 h 4220"/>
              <a:gd name="T44" fmla="*/ 3156 w 7626"/>
              <a:gd name="T45" fmla="*/ 0 h 4220"/>
              <a:gd name="T46" fmla="*/ 0 w 7626"/>
              <a:gd name="T47" fmla="*/ 1000 h 4220"/>
              <a:gd name="T48" fmla="*/ 0 w 7626"/>
              <a:gd name="T49" fmla="*/ 3031 h 4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26" h="4220">
                <a:moveTo>
                  <a:pt x="0" y="3031"/>
                </a:moveTo>
                <a:lnTo>
                  <a:pt x="0" y="3031"/>
                </a:lnTo>
                <a:cubicBezTo>
                  <a:pt x="1282" y="3031"/>
                  <a:pt x="1282" y="3031"/>
                  <a:pt x="1282" y="3031"/>
                </a:cubicBezTo>
                <a:cubicBezTo>
                  <a:pt x="1313" y="3031"/>
                  <a:pt x="1344" y="3062"/>
                  <a:pt x="1344" y="3094"/>
                </a:cubicBezTo>
                <a:cubicBezTo>
                  <a:pt x="1344" y="3500"/>
                  <a:pt x="1344" y="3500"/>
                  <a:pt x="1344" y="3500"/>
                </a:cubicBezTo>
                <a:cubicBezTo>
                  <a:pt x="1344" y="3500"/>
                  <a:pt x="1344" y="3531"/>
                  <a:pt x="1313" y="3562"/>
                </a:cubicBezTo>
                <a:cubicBezTo>
                  <a:pt x="1251" y="3594"/>
                  <a:pt x="1094" y="3719"/>
                  <a:pt x="1094" y="3875"/>
                </a:cubicBezTo>
                <a:cubicBezTo>
                  <a:pt x="1094" y="4031"/>
                  <a:pt x="1219" y="4219"/>
                  <a:pt x="1469" y="4219"/>
                </a:cubicBezTo>
                <a:cubicBezTo>
                  <a:pt x="1719" y="4219"/>
                  <a:pt x="1907" y="4062"/>
                  <a:pt x="1907" y="3906"/>
                </a:cubicBezTo>
                <a:cubicBezTo>
                  <a:pt x="1938" y="3656"/>
                  <a:pt x="1657" y="3531"/>
                  <a:pt x="1657" y="3531"/>
                </a:cubicBezTo>
                <a:cubicBezTo>
                  <a:pt x="1626" y="3531"/>
                  <a:pt x="1594" y="3500"/>
                  <a:pt x="1594" y="3469"/>
                </a:cubicBezTo>
                <a:cubicBezTo>
                  <a:pt x="1626" y="3125"/>
                  <a:pt x="1626" y="3125"/>
                  <a:pt x="1626" y="3125"/>
                </a:cubicBezTo>
                <a:cubicBezTo>
                  <a:pt x="1626" y="3094"/>
                  <a:pt x="1657" y="3062"/>
                  <a:pt x="1688" y="3062"/>
                </a:cubicBezTo>
                <a:cubicBezTo>
                  <a:pt x="4437" y="3062"/>
                  <a:pt x="4437" y="3062"/>
                  <a:pt x="4437" y="3062"/>
                </a:cubicBezTo>
                <a:cubicBezTo>
                  <a:pt x="4437" y="2812"/>
                  <a:pt x="4437" y="2812"/>
                  <a:pt x="4437" y="2812"/>
                </a:cubicBezTo>
                <a:cubicBezTo>
                  <a:pt x="4343" y="2750"/>
                  <a:pt x="4156" y="2594"/>
                  <a:pt x="4156" y="2312"/>
                </a:cubicBezTo>
                <a:cubicBezTo>
                  <a:pt x="4156" y="2031"/>
                  <a:pt x="4437" y="1906"/>
                  <a:pt x="4687" y="1906"/>
                </a:cubicBezTo>
                <a:cubicBezTo>
                  <a:pt x="4937" y="1906"/>
                  <a:pt x="5250" y="2000"/>
                  <a:pt x="5250" y="2312"/>
                </a:cubicBezTo>
                <a:cubicBezTo>
                  <a:pt x="5250" y="2594"/>
                  <a:pt x="5062" y="2750"/>
                  <a:pt x="4968" y="2812"/>
                </a:cubicBezTo>
                <a:cubicBezTo>
                  <a:pt x="4968" y="3031"/>
                  <a:pt x="4968" y="3031"/>
                  <a:pt x="4968" y="3031"/>
                </a:cubicBezTo>
                <a:cubicBezTo>
                  <a:pt x="7625" y="3031"/>
                  <a:pt x="7625" y="3031"/>
                  <a:pt x="7625" y="3031"/>
                </a:cubicBezTo>
                <a:cubicBezTo>
                  <a:pt x="7374" y="2437"/>
                  <a:pt x="6999" y="1812"/>
                  <a:pt x="6531" y="1375"/>
                </a:cubicBezTo>
                <a:cubicBezTo>
                  <a:pt x="5531" y="562"/>
                  <a:pt x="4625" y="31"/>
                  <a:pt x="3156" y="0"/>
                </a:cubicBezTo>
                <a:cubicBezTo>
                  <a:pt x="2251" y="0"/>
                  <a:pt x="1032" y="250"/>
                  <a:pt x="0" y="1000"/>
                </a:cubicBezTo>
                <a:lnTo>
                  <a:pt x="0" y="3031"/>
                </a:lnTo>
              </a:path>
            </a:pathLst>
          </a:custGeom>
          <a:solidFill>
            <a:schemeClr val="accent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10" name="Freeform 4"/>
          <p:cNvSpPr>
            <a:spLocks noChangeArrowheads="1"/>
          </p:cNvSpPr>
          <p:nvPr/>
        </p:nvSpPr>
        <p:spPr bwMode="auto">
          <a:xfrm>
            <a:off x="3078936" y="2415466"/>
            <a:ext cx="731525" cy="764837"/>
          </a:xfrm>
          <a:custGeom>
            <a:avLst/>
            <a:gdLst>
              <a:gd name="T0" fmla="*/ 2968 w 4094"/>
              <a:gd name="T1" fmla="*/ 2875 h 4314"/>
              <a:gd name="T2" fmla="*/ 2968 w 4094"/>
              <a:gd name="T3" fmla="*/ 2875 h 4314"/>
              <a:gd name="T4" fmla="*/ 3031 w 4094"/>
              <a:gd name="T5" fmla="*/ 2813 h 4314"/>
              <a:gd name="T6" fmla="*/ 3375 w 4094"/>
              <a:gd name="T7" fmla="*/ 2813 h 4314"/>
              <a:gd name="T8" fmla="*/ 3406 w 4094"/>
              <a:gd name="T9" fmla="*/ 2844 h 4314"/>
              <a:gd name="T10" fmla="*/ 3812 w 4094"/>
              <a:gd name="T11" fmla="*/ 3063 h 4314"/>
              <a:gd name="T12" fmla="*/ 4093 w 4094"/>
              <a:gd name="T13" fmla="*/ 2657 h 4314"/>
              <a:gd name="T14" fmla="*/ 3812 w 4094"/>
              <a:gd name="T15" fmla="*/ 2282 h 4314"/>
              <a:gd name="T16" fmla="*/ 3406 w 4094"/>
              <a:gd name="T17" fmla="*/ 2532 h 4314"/>
              <a:gd name="T18" fmla="*/ 3343 w 4094"/>
              <a:gd name="T19" fmla="*/ 2563 h 4314"/>
              <a:gd name="T20" fmla="*/ 3000 w 4094"/>
              <a:gd name="T21" fmla="*/ 2563 h 4314"/>
              <a:gd name="T22" fmla="*/ 2937 w 4094"/>
              <a:gd name="T23" fmla="*/ 2500 h 4314"/>
              <a:gd name="T24" fmla="*/ 2937 w 4094"/>
              <a:gd name="T25" fmla="*/ 1125 h 4314"/>
              <a:gd name="T26" fmla="*/ 1781 w 4094"/>
              <a:gd name="T27" fmla="*/ 1125 h 4314"/>
              <a:gd name="T28" fmla="*/ 1718 w 4094"/>
              <a:gd name="T29" fmla="*/ 1063 h 4314"/>
              <a:gd name="T30" fmla="*/ 1718 w 4094"/>
              <a:gd name="T31" fmla="*/ 719 h 4314"/>
              <a:gd name="T32" fmla="*/ 1750 w 4094"/>
              <a:gd name="T33" fmla="*/ 657 h 4314"/>
              <a:gd name="T34" fmla="*/ 1968 w 4094"/>
              <a:gd name="T35" fmla="*/ 250 h 4314"/>
              <a:gd name="T36" fmla="*/ 1562 w 4094"/>
              <a:gd name="T37" fmla="*/ 0 h 4314"/>
              <a:gd name="T38" fmla="*/ 1187 w 4094"/>
              <a:gd name="T39" fmla="*/ 250 h 4314"/>
              <a:gd name="T40" fmla="*/ 1406 w 4094"/>
              <a:gd name="T41" fmla="*/ 657 h 4314"/>
              <a:gd name="T42" fmla="*/ 1468 w 4094"/>
              <a:gd name="T43" fmla="*/ 719 h 4314"/>
              <a:gd name="T44" fmla="*/ 1468 w 4094"/>
              <a:gd name="T45" fmla="*/ 1063 h 4314"/>
              <a:gd name="T46" fmla="*/ 1375 w 4094"/>
              <a:gd name="T47" fmla="*/ 1157 h 4314"/>
              <a:gd name="T48" fmla="*/ 0 w 4094"/>
              <a:gd name="T49" fmla="*/ 1157 h 4314"/>
              <a:gd name="T50" fmla="*/ 0 w 4094"/>
              <a:gd name="T51" fmla="*/ 4313 h 4314"/>
              <a:gd name="T52" fmla="*/ 2968 w 4094"/>
              <a:gd name="T53" fmla="*/ 4313 h 4314"/>
              <a:gd name="T54" fmla="*/ 2968 w 4094"/>
              <a:gd name="T55" fmla="*/ 2875 h 4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4" h="4314">
                <a:moveTo>
                  <a:pt x="2968" y="2875"/>
                </a:moveTo>
                <a:lnTo>
                  <a:pt x="2968" y="2875"/>
                </a:lnTo>
                <a:cubicBezTo>
                  <a:pt x="2968" y="2844"/>
                  <a:pt x="3000" y="2813"/>
                  <a:pt x="3031" y="2813"/>
                </a:cubicBezTo>
                <a:cubicBezTo>
                  <a:pt x="3375" y="2813"/>
                  <a:pt x="3375" y="2813"/>
                  <a:pt x="3375" y="2813"/>
                </a:cubicBezTo>
                <a:cubicBezTo>
                  <a:pt x="3375" y="2813"/>
                  <a:pt x="3406" y="2813"/>
                  <a:pt x="3406" y="2844"/>
                </a:cubicBezTo>
                <a:cubicBezTo>
                  <a:pt x="3468" y="2907"/>
                  <a:pt x="3656" y="3063"/>
                  <a:pt x="3812" y="3063"/>
                </a:cubicBezTo>
                <a:cubicBezTo>
                  <a:pt x="3999" y="3063"/>
                  <a:pt x="4093" y="2844"/>
                  <a:pt x="4093" y="2657"/>
                </a:cubicBezTo>
                <a:cubicBezTo>
                  <a:pt x="4093" y="2407"/>
                  <a:pt x="3968" y="2282"/>
                  <a:pt x="3812" y="2282"/>
                </a:cubicBezTo>
                <a:cubicBezTo>
                  <a:pt x="3687" y="2282"/>
                  <a:pt x="3499" y="2438"/>
                  <a:pt x="3406" y="2532"/>
                </a:cubicBezTo>
                <a:cubicBezTo>
                  <a:pt x="3406" y="2563"/>
                  <a:pt x="3375" y="2563"/>
                  <a:pt x="3343" y="2563"/>
                </a:cubicBezTo>
                <a:cubicBezTo>
                  <a:pt x="3000" y="2563"/>
                  <a:pt x="3000" y="2563"/>
                  <a:pt x="3000" y="2563"/>
                </a:cubicBezTo>
                <a:cubicBezTo>
                  <a:pt x="2968" y="2563"/>
                  <a:pt x="2937" y="2532"/>
                  <a:pt x="2937" y="2500"/>
                </a:cubicBezTo>
                <a:cubicBezTo>
                  <a:pt x="2937" y="1125"/>
                  <a:pt x="2937" y="1125"/>
                  <a:pt x="2937" y="1125"/>
                </a:cubicBezTo>
                <a:cubicBezTo>
                  <a:pt x="1781" y="1125"/>
                  <a:pt x="1781" y="1125"/>
                  <a:pt x="1781" y="1125"/>
                </a:cubicBezTo>
                <a:cubicBezTo>
                  <a:pt x="1750" y="1125"/>
                  <a:pt x="1718" y="1094"/>
                  <a:pt x="1718" y="1063"/>
                </a:cubicBezTo>
                <a:cubicBezTo>
                  <a:pt x="1718" y="719"/>
                  <a:pt x="1718" y="719"/>
                  <a:pt x="1718" y="719"/>
                </a:cubicBezTo>
                <a:cubicBezTo>
                  <a:pt x="1718" y="688"/>
                  <a:pt x="1718" y="657"/>
                  <a:pt x="1750" y="657"/>
                </a:cubicBezTo>
                <a:cubicBezTo>
                  <a:pt x="1750" y="657"/>
                  <a:pt x="1968" y="500"/>
                  <a:pt x="1968" y="250"/>
                </a:cubicBezTo>
                <a:cubicBezTo>
                  <a:pt x="1968" y="0"/>
                  <a:pt x="1625" y="0"/>
                  <a:pt x="1562" y="0"/>
                </a:cubicBezTo>
                <a:cubicBezTo>
                  <a:pt x="1406" y="0"/>
                  <a:pt x="1187" y="32"/>
                  <a:pt x="1187" y="250"/>
                </a:cubicBezTo>
                <a:cubicBezTo>
                  <a:pt x="1187" y="500"/>
                  <a:pt x="1406" y="625"/>
                  <a:pt x="1406" y="657"/>
                </a:cubicBezTo>
                <a:cubicBezTo>
                  <a:pt x="1437" y="657"/>
                  <a:pt x="1468" y="688"/>
                  <a:pt x="1468" y="719"/>
                </a:cubicBezTo>
                <a:cubicBezTo>
                  <a:pt x="1468" y="1063"/>
                  <a:pt x="1468" y="1063"/>
                  <a:pt x="1468" y="1063"/>
                </a:cubicBezTo>
                <a:cubicBezTo>
                  <a:pt x="1468" y="1094"/>
                  <a:pt x="1406" y="1157"/>
                  <a:pt x="1375" y="1157"/>
                </a:cubicBezTo>
                <a:cubicBezTo>
                  <a:pt x="0" y="1157"/>
                  <a:pt x="0" y="1157"/>
                  <a:pt x="0" y="1157"/>
                </a:cubicBezTo>
                <a:cubicBezTo>
                  <a:pt x="0" y="4313"/>
                  <a:pt x="0" y="4313"/>
                  <a:pt x="0" y="4313"/>
                </a:cubicBezTo>
                <a:cubicBezTo>
                  <a:pt x="2968" y="4313"/>
                  <a:pt x="2968" y="4313"/>
                  <a:pt x="2968" y="4313"/>
                </a:cubicBezTo>
                <a:lnTo>
                  <a:pt x="2968" y="2875"/>
                </a:lnTo>
              </a:path>
            </a:pathLst>
          </a:custGeom>
          <a:solidFill>
            <a:schemeClr val="accent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11" name="Freeform 5"/>
          <p:cNvSpPr>
            <a:spLocks noChangeArrowheads="1"/>
          </p:cNvSpPr>
          <p:nvPr/>
        </p:nvSpPr>
        <p:spPr bwMode="auto">
          <a:xfrm>
            <a:off x="3436028" y="2620360"/>
            <a:ext cx="508441" cy="1097206"/>
          </a:xfrm>
          <a:custGeom>
            <a:avLst/>
            <a:gdLst>
              <a:gd name="T0" fmla="*/ 1093 w 2844"/>
              <a:gd name="T1" fmla="*/ 0 h 6187"/>
              <a:gd name="T2" fmla="*/ 1093 w 2844"/>
              <a:gd name="T3" fmla="*/ 0 h 6187"/>
              <a:gd name="T4" fmla="*/ 1093 w 2844"/>
              <a:gd name="T5" fmla="*/ 1250 h 6187"/>
              <a:gd name="T6" fmla="*/ 1312 w 2844"/>
              <a:gd name="T7" fmla="*/ 1250 h 6187"/>
              <a:gd name="T8" fmla="*/ 1812 w 2844"/>
              <a:gd name="T9" fmla="*/ 968 h 6187"/>
              <a:gd name="T10" fmla="*/ 2218 w 2844"/>
              <a:gd name="T11" fmla="*/ 1500 h 6187"/>
              <a:gd name="T12" fmla="*/ 1812 w 2844"/>
              <a:gd name="T13" fmla="*/ 2062 h 6187"/>
              <a:gd name="T14" fmla="*/ 1312 w 2844"/>
              <a:gd name="T15" fmla="*/ 1781 h 6187"/>
              <a:gd name="T16" fmla="*/ 1125 w 2844"/>
              <a:gd name="T17" fmla="*/ 1781 h 6187"/>
              <a:gd name="T18" fmla="*/ 1125 w 2844"/>
              <a:gd name="T19" fmla="*/ 4187 h 6187"/>
              <a:gd name="T20" fmla="*/ 1031 w 2844"/>
              <a:gd name="T21" fmla="*/ 4250 h 6187"/>
              <a:gd name="T22" fmla="*/ 718 w 2844"/>
              <a:gd name="T23" fmla="*/ 4250 h 6187"/>
              <a:gd name="T24" fmla="*/ 656 w 2844"/>
              <a:gd name="T25" fmla="*/ 4218 h 6187"/>
              <a:gd name="T26" fmla="*/ 281 w 2844"/>
              <a:gd name="T27" fmla="*/ 4000 h 6187"/>
              <a:gd name="T28" fmla="*/ 93 w 2844"/>
              <a:gd name="T29" fmla="*/ 4062 h 6187"/>
              <a:gd name="T30" fmla="*/ 0 w 2844"/>
              <a:gd name="T31" fmla="*/ 4406 h 6187"/>
              <a:gd name="T32" fmla="*/ 312 w 2844"/>
              <a:gd name="T33" fmla="*/ 4812 h 6187"/>
              <a:gd name="T34" fmla="*/ 718 w 2844"/>
              <a:gd name="T35" fmla="*/ 4531 h 6187"/>
              <a:gd name="T36" fmla="*/ 750 w 2844"/>
              <a:gd name="T37" fmla="*/ 4500 h 6187"/>
              <a:gd name="T38" fmla="*/ 1031 w 2844"/>
              <a:gd name="T39" fmla="*/ 4500 h 6187"/>
              <a:gd name="T40" fmla="*/ 1125 w 2844"/>
              <a:gd name="T41" fmla="*/ 4593 h 6187"/>
              <a:gd name="T42" fmla="*/ 1125 w 2844"/>
              <a:gd name="T43" fmla="*/ 6186 h 6187"/>
              <a:gd name="T44" fmla="*/ 2156 w 2844"/>
              <a:gd name="T45" fmla="*/ 3906 h 6187"/>
              <a:gd name="T46" fmla="*/ 2843 w 2844"/>
              <a:gd name="T47" fmla="*/ 1437 h 6187"/>
              <a:gd name="T48" fmla="*/ 2562 w 2844"/>
              <a:gd name="T49" fmla="*/ 0 h 6187"/>
              <a:gd name="T50" fmla="*/ 1093 w 2844"/>
              <a:gd name="T51" fmla="*/ 0 h 6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44" h="6187">
                <a:moveTo>
                  <a:pt x="1093" y="0"/>
                </a:moveTo>
                <a:lnTo>
                  <a:pt x="1093" y="0"/>
                </a:lnTo>
                <a:cubicBezTo>
                  <a:pt x="1093" y="1250"/>
                  <a:pt x="1093" y="1250"/>
                  <a:pt x="1093" y="1250"/>
                </a:cubicBezTo>
                <a:cubicBezTo>
                  <a:pt x="1312" y="1250"/>
                  <a:pt x="1312" y="1250"/>
                  <a:pt x="1312" y="1250"/>
                </a:cubicBezTo>
                <a:cubicBezTo>
                  <a:pt x="1406" y="1187"/>
                  <a:pt x="1624" y="968"/>
                  <a:pt x="1812" y="968"/>
                </a:cubicBezTo>
                <a:cubicBezTo>
                  <a:pt x="1999" y="968"/>
                  <a:pt x="2218" y="1125"/>
                  <a:pt x="2218" y="1500"/>
                </a:cubicBezTo>
                <a:cubicBezTo>
                  <a:pt x="2218" y="1843"/>
                  <a:pt x="2062" y="2062"/>
                  <a:pt x="1812" y="2062"/>
                </a:cubicBezTo>
                <a:cubicBezTo>
                  <a:pt x="1593" y="2062"/>
                  <a:pt x="1406" y="1875"/>
                  <a:pt x="1312" y="1781"/>
                </a:cubicBezTo>
                <a:cubicBezTo>
                  <a:pt x="1125" y="1781"/>
                  <a:pt x="1125" y="1781"/>
                  <a:pt x="1125" y="1781"/>
                </a:cubicBezTo>
                <a:cubicBezTo>
                  <a:pt x="1125" y="4187"/>
                  <a:pt x="1125" y="4187"/>
                  <a:pt x="1125" y="4187"/>
                </a:cubicBezTo>
                <a:cubicBezTo>
                  <a:pt x="1125" y="4218"/>
                  <a:pt x="1062" y="4250"/>
                  <a:pt x="1031" y="4250"/>
                </a:cubicBezTo>
                <a:cubicBezTo>
                  <a:pt x="718" y="4250"/>
                  <a:pt x="718" y="4250"/>
                  <a:pt x="718" y="4250"/>
                </a:cubicBezTo>
                <a:cubicBezTo>
                  <a:pt x="687" y="4250"/>
                  <a:pt x="656" y="4250"/>
                  <a:pt x="656" y="4218"/>
                </a:cubicBezTo>
                <a:cubicBezTo>
                  <a:pt x="593" y="4156"/>
                  <a:pt x="406" y="4000"/>
                  <a:pt x="281" y="4000"/>
                </a:cubicBezTo>
                <a:cubicBezTo>
                  <a:pt x="187" y="4000"/>
                  <a:pt x="156" y="4000"/>
                  <a:pt x="93" y="4062"/>
                </a:cubicBezTo>
                <a:cubicBezTo>
                  <a:pt x="31" y="4125"/>
                  <a:pt x="0" y="4250"/>
                  <a:pt x="0" y="4406"/>
                </a:cubicBezTo>
                <a:cubicBezTo>
                  <a:pt x="0" y="4656"/>
                  <a:pt x="93" y="4812"/>
                  <a:pt x="312" y="4812"/>
                </a:cubicBezTo>
                <a:cubicBezTo>
                  <a:pt x="437" y="4812"/>
                  <a:pt x="656" y="4593"/>
                  <a:pt x="718" y="4531"/>
                </a:cubicBezTo>
                <a:lnTo>
                  <a:pt x="750" y="4500"/>
                </a:lnTo>
                <a:cubicBezTo>
                  <a:pt x="1031" y="4500"/>
                  <a:pt x="1031" y="4500"/>
                  <a:pt x="1031" y="4500"/>
                </a:cubicBezTo>
                <a:cubicBezTo>
                  <a:pt x="1062" y="4500"/>
                  <a:pt x="1125" y="4531"/>
                  <a:pt x="1125" y="4593"/>
                </a:cubicBezTo>
                <a:cubicBezTo>
                  <a:pt x="1125" y="6186"/>
                  <a:pt x="1125" y="6186"/>
                  <a:pt x="1125" y="6186"/>
                </a:cubicBezTo>
                <a:cubicBezTo>
                  <a:pt x="1406" y="5530"/>
                  <a:pt x="1843" y="4562"/>
                  <a:pt x="2156" y="3906"/>
                </a:cubicBezTo>
                <a:cubicBezTo>
                  <a:pt x="2687" y="2875"/>
                  <a:pt x="2843" y="2250"/>
                  <a:pt x="2843" y="1437"/>
                </a:cubicBezTo>
                <a:cubicBezTo>
                  <a:pt x="2843" y="1062"/>
                  <a:pt x="2750" y="531"/>
                  <a:pt x="2562" y="0"/>
                </a:cubicBezTo>
                <a:lnTo>
                  <a:pt x="1093" y="0"/>
                </a:lnTo>
              </a:path>
            </a:pathLst>
          </a:custGeom>
          <a:solidFill>
            <a:srgbClr val="4B72A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12" name="Freeform 6"/>
          <p:cNvSpPr>
            <a:spLocks noChangeArrowheads="1"/>
          </p:cNvSpPr>
          <p:nvPr/>
        </p:nvSpPr>
        <p:spPr bwMode="auto">
          <a:xfrm>
            <a:off x="2542905" y="3789513"/>
            <a:ext cx="1061027" cy="432470"/>
          </a:xfrm>
          <a:custGeom>
            <a:avLst/>
            <a:gdLst>
              <a:gd name="T0" fmla="*/ 4530 w 5937"/>
              <a:gd name="T1" fmla="*/ 0 h 2439"/>
              <a:gd name="T2" fmla="*/ 4530 w 5937"/>
              <a:gd name="T3" fmla="*/ 0 h 2439"/>
              <a:gd name="T4" fmla="*/ 4530 w 5937"/>
              <a:gd name="T5" fmla="*/ 250 h 2439"/>
              <a:gd name="T6" fmla="*/ 4842 w 5937"/>
              <a:gd name="T7" fmla="*/ 782 h 2439"/>
              <a:gd name="T8" fmla="*/ 4249 w 5937"/>
              <a:gd name="T9" fmla="*/ 1188 h 2439"/>
              <a:gd name="T10" fmla="*/ 3842 w 5937"/>
              <a:gd name="T11" fmla="*/ 1032 h 2439"/>
              <a:gd name="T12" fmla="*/ 3717 w 5937"/>
              <a:gd name="T13" fmla="*/ 719 h 2439"/>
              <a:gd name="T14" fmla="*/ 3999 w 5937"/>
              <a:gd name="T15" fmla="*/ 282 h 2439"/>
              <a:gd name="T16" fmla="*/ 3999 w 5937"/>
              <a:gd name="T17" fmla="*/ 32 h 2439"/>
              <a:gd name="T18" fmla="*/ 0 w 5937"/>
              <a:gd name="T19" fmla="*/ 32 h 2439"/>
              <a:gd name="T20" fmla="*/ 156 w 5937"/>
              <a:gd name="T21" fmla="*/ 719 h 2439"/>
              <a:gd name="T22" fmla="*/ 1125 w 5937"/>
              <a:gd name="T23" fmla="*/ 2438 h 2439"/>
              <a:gd name="T24" fmla="*/ 4780 w 5937"/>
              <a:gd name="T25" fmla="*/ 2438 h 2439"/>
              <a:gd name="T26" fmla="*/ 5624 w 5937"/>
              <a:gd name="T27" fmla="*/ 1657 h 2439"/>
              <a:gd name="T28" fmla="*/ 5780 w 5937"/>
              <a:gd name="T29" fmla="*/ 344 h 2439"/>
              <a:gd name="T30" fmla="*/ 5936 w 5937"/>
              <a:gd name="T31" fmla="*/ 0 h 2439"/>
              <a:gd name="T32" fmla="*/ 4530 w 5937"/>
              <a:gd name="T33" fmla="*/ 0 h 2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37" h="2439">
                <a:moveTo>
                  <a:pt x="4530" y="0"/>
                </a:moveTo>
                <a:lnTo>
                  <a:pt x="4530" y="0"/>
                </a:lnTo>
                <a:cubicBezTo>
                  <a:pt x="4530" y="250"/>
                  <a:pt x="4530" y="250"/>
                  <a:pt x="4530" y="250"/>
                </a:cubicBezTo>
                <a:cubicBezTo>
                  <a:pt x="4624" y="313"/>
                  <a:pt x="4874" y="500"/>
                  <a:pt x="4842" y="782"/>
                </a:cubicBezTo>
                <a:cubicBezTo>
                  <a:pt x="4842" y="1032"/>
                  <a:pt x="4624" y="1188"/>
                  <a:pt x="4249" y="1188"/>
                </a:cubicBezTo>
                <a:cubicBezTo>
                  <a:pt x="4030" y="1188"/>
                  <a:pt x="3905" y="1125"/>
                  <a:pt x="3842" y="1032"/>
                </a:cubicBezTo>
                <a:cubicBezTo>
                  <a:pt x="3749" y="969"/>
                  <a:pt x="3717" y="844"/>
                  <a:pt x="3717" y="719"/>
                </a:cubicBezTo>
                <a:cubicBezTo>
                  <a:pt x="3749" y="532"/>
                  <a:pt x="3936" y="344"/>
                  <a:pt x="3999" y="282"/>
                </a:cubicBezTo>
                <a:cubicBezTo>
                  <a:pt x="3999" y="32"/>
                  <a:pt x="3999" y="32"/>
                  <a:pt x="3999" y="32"/>
                </a:cubicBezTo>
                <a:cubicBezTo>
                  <a:pt x="0" y="32"/>
                  <a:pt x="0" y="32"/>
                  <a:pt x="0" y="32"/>
                </a:cubicBezTo>
                <a:cubicBezTo>
                  <a:pt x="93" y="313"/>
                  <a:pt x="187" y="563"/>
                  <a:pt x="156" y="719"/>
                </a:cubicBezTo>
                <a:cubicBezTo>
                  <a:pt x="125" y="2063"/>
                  <a:pt x="843" y="2438"/>
                  <a:pt x="1125" y="2438"/>
                </a:cubicBezTo>
                <a:cubicBezTo>
                  <a:pt x="2156" y="2438"/>
                  <a:pt x="4436" y="2438"/>
                  <a:pt x="4780" y="2438"/>
                </a:cubicBezTo>
                <a:cubicBezTo>
                  <a:pt x="5124" y="2438"/>
                  <a:pt x="5467" y="2000"/>
                  <a:pt x="5624" y="1657"/>
                </a:cubicBezTo>
                <a:cubicBezTo>
                  <a:pt x="5749" y="1313"/>
                  <a:pt x="5655" y="594"/>
                  <a:pt x="5780" y="344"/>
                </a:cubicBezTo>
                <a:cubicBezTo>
                  <a:pt x="5811" y="313"/>
                  <a:pt x="5842" y="188"/>
                  <a:pt x="5936" y="0"/>
                </a:cubicBezTo>
                <a:lnTo>
                  <a:pt x="4530" y="0"/>
                </a:lnTo>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13" name="Freeform 7"/>
          <p:cNvSpPr>
            <a:spLocks noChangeArrowheads="1"/>
          </p:cNvSpPr>
          <p:nvPr/>
        </p:nvSpPr>
        <p:spPr bwMode="auto">
          <a:xfrm>
            <a:off x="2084914" y="2248890"/>
            <a:ext cx="609341" cy="1435048"/>
          </a:xfrm>
          <a:custGeom>
            <a:avLst/>
            <a:gdLst>
              <a:gd name="T0" fmla="*/ 2281 w 3407"/>
              <a:gd name="T1" fmla="*/ 6625 h 8094"/>
              <a:gd name="T2" fmla="*/ 2281 w 3407"/>
              <a:gd name="T3" fmla="*/ 6625 h 8094"/>
              <a:gd name="T4" fmla="*/ 2344 w 3407"/>
              <a:gd name="T5" fmla="*/ 6562 h 8094"/>
              <a:gd name="T6" fmla="*/ 2719 w 3407"/>
              <a:gd name="T7" fmla="*/ 6562 h 8094"/>
              <a:gd name="T8" fmla="*/ 2781 w 3407"/>
              <a:gd name="T9" fmla="*/ 6625 h 8094"/>
              <a:gd name="T10" fmla="*/ 3125 w 3407"/>
              <a:gd name="T11" fmla="*/ 6844 h 8094"/>
              <a:gd name="T12" fmla="*/ 3313 w 3407"/>
              <a:gd name="T13" fmla="*/ 6781 h 8094"/>
              <a:gd name="T14" fmla="*/ 3406 w 3407"/>
              <a:gd name="T15" fmla="*/ 6437 h 8094"/>
              <a:gd name="T16" fmla="*/ 3125 w 3407"/>
              <a:gd name="T17" fmla="*/ 6031 h 8094"/>
              <a:gd name="T18" fmla="*/ 2781 w 3407"/>
              <a:gd name="T19" fmla="*/ 6281 h 8094"/>
              <a:gd name="T20" fmla="*/ 2688 w 3407"/>
              <a:gd name="T21" fmla="*/ 6312 h 8094"/>
              <a:gd name="T22" fmla="*/ 2375 w 3407"/>
              <a:gd name="T23" fmla="*/ 6312 h 8094"/>
              <a:gd name="T24" fmla="*/ 2281 w 3407"/>
              <a:gd name="T25" fmla="*/ 6250 h 8094"/>
              <a:gd name="T26" fmla="*/ 2281 w 3407"/>
              <a:gd name="T27" fmla="*/ 5344 h 8094"/>
              <a:gd name="T28" fmla="*/ 2281 w 3407"/>
              <a:gd name="T29" fmla="*/ 5312 h 8094"/>
              <a:gd name="T30" fmla="*/ 2281 w 3407"/>
              <a:gd name="T31" fmla="*/ 5281 h 8094"/>
              <a:gd name="T32" fmla="*/ 2281 w 3407"/>
              <a:gd name="T33" fmla="*/ 0 h 8094"/>
              <a:gd name="T34" fmla="*/ 906 w 3407"/>
              <a:gd name="T35" fmla="*/ 1906 h 8094"/>
              <a:gd name="T36" fmla="*/ 1500 w 3407"/>
              <a:gd name="T37" fmla="*/ 6562 h 8094"/>
              <a:gd name="T38" fmla="*/ 2281 w 3407"/>
              <a:gd name="T39" fmla="*/ 8093 h 8094"/>
              <a:gd name="T40" fmla="*/ 2281 w 3407"/>
              <a:gd name="T41" fmla="*/ 6625 h 8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7" h="8094">
                <a:moveTo>
                  <a:pt x="2281" y="6625"/>
                </a:moveTo>
                <a:lnTo>
                  <a:pt x="2281" y="6625"/>
                </a:lnTo>
                <a:cubicBezTo>
                  <a:pt x="2281" y="6594"/>
                  <a:pt x="2312" y="6562"/>
                  <a:pt x="2344" y="6562"/>
                </a:cubicBezTo>
                <a:cubicBezTo>
                  <a:pt x="2719" y="6562"/>
                  <a:pt x="2719" y="6562"/>
                  <a:pt x="2719" y="6562"/>
                </a:cubicBezTo>
                <a:cubicBezTo>
                  <a:pt x="2750" y="6562"/>
                  <a:pt x="2781" y="6594"/>
                  <a:pt x="2781" y="6625"/>
                </a:cubicBezTo>
                <a:cubicBezTo>
                  <a:pt x="2781" y="6625"/>
                  <a:pt x="2844" y="6844"/>
                  <a:pt x="3125" y="6844"/>
                </a:cubicBezTo>
                <a:cubicBezTo>
                  <a:pt x="3219" y="6844"/>
                  <a:pt x="3281" y="6812"/>
                  <a:pt x="3313" y="6781"/>
                </a:cubicBezTo>
                <a:cubicBezTo>
                  <a:pt x="3375" y="6719"/>
                  <a:pt x="3406" y="6594"/>
                  <a:pt x="3406" y="6437"/>
                </a:cubicBezTo>
                <a:cubicBezTo>
                  <a:pt x="3406" y="6187"/>
                  <a:pt x="3375" y="6031"/>
                  <a:pt x="3125" y="6031"/>
                </a:cubicBezTo>
                <a:cubicBezTo>
                  <a:pt x="2875" y="6000"/>
                  <a:pt x="2781" y="6250"/>
                  <a:pt x="2781" y="6281"/>
                </a:cubicBezTo>
                <a:cubicBezTo>
                  <a:pt x="2750" y="6281"/>
                  <a:pt x="2719" y="6312"/>
                  <a:pt x="2688" y="6312"/>
                </a:cubicBezTo>
                <a:cubicBezTo>
                  <a:pt x="2375" y="6312"/>
                  <a:pt x="2375" y="6312"/>
                  <a:pt x="2375" y="6312"/>
                </a:cubicBezTo>
                <a:cubicBezTo>
                  <a:pt x="2312" y="6312"/>
                  <a:pt x="2281" y="6281"/>
                  <a:pt x="2281" y="6250"/>
                </a:cubicBezTo>
                <a:cubicBezTo>
                  <a:pt x="2281" y="5344"/>
                  <a:pt x="2281" y="5344"/>
                  <a:pt x="2281" y="5344"/>
                </a:cubicBezTo>
                <a:cubicBezTo>
                  <a:pt x="2281" y="5344"/>
                  <a:pt x="2281" y="5344"/>
                  <a:pt x="2281" y="5312"/>
                </a:cubicBezTo>
                <a:lnTo>
                  <a:pt x="2281" y="5281"/>
                </a:lnTo>
                <a:cubicBezTo>
                  <a:pt x="2281" y="0"/>
                  <a:pt x="2281" y="0"/>
                  <a:pt x="2281" y="0"/>
                </a:cubicBezTo>
                <a:cubicBezTo>
                  <a:pt x="1719" y="469"/>
                  <a:pt x="1250" y="1094"/>
                  <a:pt x="906" y="1906"/>
                </a:cubicBezTo>
                <a:cubicBezTo>
                  <a:pt x="0" y="4219"/>
                  <a:pt x="1313" y="6156"/>
                  <a:pt x="1500" y="6562"/>
                </a:cubicBezTo>
                <a:cubicBezTo>
                  <a:pt x="1625" y="6781"/>
                  <a:pt x="1969" y="7436"/>
                  <a:pt x="2281" y="8093"/>
                </a:cubicBezTo>
                <a:lnTo>
                  <a:pt x="2281" y="6625"/>
                </a:lnTo>
              </a:path>
            </a:pathLst>
          </a:custGeom>
          <a:solidFill>
            <a:srgbClr val="EF646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14" name="Freeform 8"/>
          <p:cNvSpPr>
            <a:spLocks noChangeArrowheads="1"/>
          </p:cNvSpPr>
          <p:nvPr/>
        </p:nvSpPr>
        <p:spPr bwMode="auto">
          <a:xfrm>
            <a:off x="2520044" y="2614887"/>
            <a:ext cx="531302" cy="565417"/>
          </a:xfrm>
          <a:custGeom>
            <a:avLst/>
            <a:gdLst>
              <a:gd name="T0" fmla="*/ 2969 w 2970"/>
              <a:gd name="T1" fmla="*/ 32 h 3189"/>
              <a:gd name="T2" fmla="*/ 2969 w 2970"/>
              <a:gd name="T3" fmla="*/ 32 h 3189"/>
              <a:gd name="T4" fmla="*/ 1751 w 2970"/>
              <a:gd name="T5" fmla="*/ 32 h 3189"/>
              <a:gd name="T6" fmla="*/ 1751 w 2970"/>
              <a:gd name="T7" fmla="*/ 219 h 3189"/>
              <a:gd name="T8" fmla="*/ 2063 w 2970"/>
              <a:gd name="T9" fmla="*/ 719 h 3189"/>
              <a:gd name="T10" fmla="*/ 1469 w 2970"/>
              <a:gd name="T11" fmla="*/ 1188 h 3189"/>
              <a:gd name="T12" fmla="*/ 969 w 2970"/>
              <a:gd name="T13" fmla="*/ 688 h 3189"/>
              <a:gd name="T14" fmla="*/ 1219 w 2970"/>
              <a:gd name="T15" fmla="*/ 250 h 3189"/>
              <a:gd name="T16" fmla="*/ 1219 w 2970"/>
              <a:gd name="T17" fmla="*/ 0 h 3189"/>
              <a:gd name="T18" fmla="*/ 0 w 2970"/>
              <a:gd name="T19" fmla="*/ 0 h 3189"/>
              <a:gd name="T20" fmla="*/ 0 w 2970"/>
              <a:gd name="T21" fmla="*/ 3188 h 3189"/>
              <a:gd name="T22" fmla="*/ 2969 w 2970"/>
              <a:gd name="T23" fmla="*/ 3188 h 3189"/>
              <a:gd name="T24" fmla="*/ 2969 w 2970"/>
              <a:gd name="T25" fmla="*/ 32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70" h="3189">
                <a:moveTo>
                  <a:pt x="2969" y="32"/>
                </a:moveTo>
                <a:lnTo>
                  <a:pt x="2969" y="32"/>
                </a:lnTo>
                <a:cubicBezTo>
                  <a:pt x="1751" y="32"/>
                  <a:pt x="1751" y="32"/>
                  <a:pt x="1751" y="32"/>
                </a:cubicBezTo>
                <a:cubicBezTo>
                  <a:pt x="1751" y="219"/>
                  <a:pt x="1751" y="219"/>
                  <a:pt x="1751" y="219"/>
                </a:cubicBezTo>
                <a:cubicBezTo>
                  <a:pt x="1844" y="282"/>
                  <a:pt x="2063" y="438"/>
                  <a:pt x="2063" y="719"/>
                </a:cubicBezTo>
                <a:cubicBezTo>
                  <a:pt x="2063" y="969"/>
                  <a:pt x="1782" y="1188"/>
                  <a:pt x="1469" y="1188"/>
                </a:cubicBezTo>
                <a:cubicBezTo>
                  <a:pt x="1126" y="1188"/>
                  <a:pt x="969" y="907"/>
                  <a:pt x="969" y="688"/>
                </a:cubicBezTo>
                <a:cubicBezTo>
                  <a:pt x="969" y="469"/>
                  <a:pt x="1126" y="313"/>
                  <a:pt x="1219" y="250"/>
                </a:cubicBezTo>
                <a:cubicBezTo>
                  <a:pt x="1219" y="0"/>
                  <a:pt x="1219" y="0"/>
                  <a:pt x="1219" y="0"/>
                </a:cubicBezTo>
                <a:cubicBezTo>
                  <a:pt x="0" y="0"/>
                  <a:pt x="0" y="0"/>
                  <a:pt x="0" y="0"/>
                </a:cubicBezTo>
                <a:cubicBezTo>
                  <a:pt x="0" y="3188"/>
                  <a:pt x="0" y="3188"/>
                  <a:pt x="0" y="3188"/>
                </a:cubicBezTo>
                <a:cubicBezTo>
                  <a:pt x="2969" y="3188"/>
                  <a:pt x="2969" y="3188"/>
                  <a:pt x="2969" y="3188"/>
                </a:cubicBezTo>
                <a:lnTo>
                  <a:pt x="2969" y="32"/>
                </a:lnTo>
              </a:path>
            </a:pathLst>
          </a:custGeom>
          <a:solidFill>
            <a:schemeClr val="accent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15" name="Freeform 9"/>
          <p:cNvSpPr>
            <a:spLocks noChangeArrowheads="1"/>
          </p:cNvSpPr>
          <p:nvPr/>
        </p:nvSpPr>
        <p:spPr bwMode="auto">
          <a:xfrm>
            <a:off x="2671395" y="4221984"/>
            <a:ext cx="787493" cy="714787"/>
          </a:xfrm>
          <a:custGeom>
            <a:avLst/>
            <a:gdLst>
              <a:gd name="T0" fmla="*/ 63 w 4407"/>
              <a:gd name="T1" fmla="*/ 0 h 4032"/>
              <a:gd name="T2" fmla="*/ 63 w 4407"/>
              <a:gd name="T3" fmla="*/ 0 h 4032"/>
              <a:gd name="T4" fmla="*/ 4312 w 4407"/>
              <a:gd name="T5" fmla="*/ 0 h 4032"/>
              <a:gd name="T6" fmla="*/ 4312 w 4407"/>
              <a:gd name="T7" fmla="*/ 375 h 4032"/>
              <a:gd name="T8" fmla="*/ 4406 w 4407"/>
              <a:gd name="T9" fmla="*/ 562 h 4032"/>
              <a:gd name="T10" fmla="*/ 4187 w 4407"/>
              <a:gd name="T11" fmla="*/ 906 h 4032"/>
              <a:gd name="T12" fmla="*/ 4374 w 4407"/>
              <a:gd name="T13" fmla="*/ 1187 h 4032"/>
              <a:gd name="T14" fmla="*/ 4187 w 4407"/>
              <a:gd name="T15" fmla="*/ 1562 h 4032"/>
              <a:gd name="T16" fmla="*/ 4343 w 4407"/>
              <a:gd name="T17" fmla="*/ 1812 h 4032"/>
              <a:gd name="T18" fmla="*/ 4187 w 4407"/>
              <a:gd name="T19" fmla="*/ 2094 h 4032"/>
              <a:gd name="T20" fmla="*/ 4343 w 4407"/>
              <a:gd name="T21" fmla="*/ 2375 h 4032"/>
              <a:gd name="T22" fmla="*/ 4187 w 4407"/>
              <a:gd name="T23" fmla="*/ 2719 h 4032"/>
              <a:gd name="T24" fmla="*/ 4281 w 4407"/>
              <a:gd name="T25" fmla="*/ 2906 h 4032"/>
              <a:gd name="T26" fmla="*/ 3937 w 4407"/>
              <a:gd name="T27" fmla="*/ 3406 h 4032"/>
              <a:gd name="T28" fmla="*/ 3218 w 4407"/>
              <a:gd name="T29" fmla="*/ 4031 h 4032"/>
              <a:gd name="T30" fmla="*/ 1188 w 4407"/>
              <a:gd name="T31" fmla="*/ 4031 h 4032"/>
              <a:gd name="T32" fmla="*/ 282 w 4407"/>
              <a:gd name="T33" fmla="*/ 3281 h 4032"/>
              <a:gd name="T34" fmla="*/ 219 w 4407"/>
              <a:gd name="T35" fmla="*/ 2937 h 4032"/>
              <a:gd name="T36" fmla="*/ 32 w 4407"/>
              <a:gd name="T37" fmla="*/ 2656 h 4032"/>
              <a:gd name="T38" fmla="*/ 188 w 4407"/>
              <a:gd name="T39" fmla="*/ 2437 h 4032"/>
              <a:gd name="T40" fmla="*/ 32 w 4407"/>
              <a:gd name="T41" fmla="*/ 2031 h 4032"/>
              <a:gd name="T42" fmla="*/ 157 w 4407"/>
              <a:gd name="T43" fmla="*/ 1781 h 4032"/>
              <a:gd name="T44" fmla="*/ 32 w 4407"/>
              <a:gd name="T45" fmla="*/ 1469 h 4032"/>
              <a:gd name="T46" fmla="*/ 188 w 4407"/>
              <a:gd name="T47" fmla="*/ 1156 h 4032"/>
              <a:gd name="T48" fmla="*/ 32 w 4407"/>
              <a:gd name="T49" fmla="*/ 844 h 4032"/>
              <a:gd name="T50" fmla="*/ 63 w 4407"/>
              <a:gd name="T51" fmla="*/ 0 h 4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07" h="4032">
                <a:moveTo>
                  <a:pt x="63" y="0"/>
                </a:moveTo>
                <a:lnTo>
                  <a:pt x="63" y="0"/>
                </a:lnTo>
                <a:cubicBezTo>
                  <a:pt x="4312" y="0"/>
                  <a:pt x="4312" y="0"/>
                  <a:pt x="4312" y="0"/>
                </a:cubicBezTo>
                <a:cubicBezTo>
                  <a:pt x="4312" y="375"/>
                  <a:pt x="4312" y="375"/>
                  <a:pt x="4312" y="375"/>
                </a:cubicBezTo>
                <a:cubicBezTo>
                  <a:pt x="4312" y="375"/>
                  <a:pt x="4406" y="437"/>
                  <a:pt x="4406" y="562"/>
                </a:cubicBezTo>
                <a:cubicBezTo>
                  <a:pt x="4406" y="687"/>
                  <a:pt x="4187" y="812"/>
                  <a:pt x="4187" y="906"/>
                </a:cubicBezTo>
                <a:cubicBezTo>
                  <a:pt x="4187" y="1000"/>
                  <a:pt x="4374" y="1062"/>
                  <a:pt x="4374" y="1187"/>
                </a:cubicBezTo>
                <a:cubicBezTo>
                  <a:pt x="4374" y="1312"/>
                  <a:pt x="4187" y="1406"/>
                  <a:pt x="4187" y="1562"/>
                </a:cubicBezTo>
                <a:cubicBezTo>
                  <a:pt x="4218" y="1687"/>
                  <a:pt x="4374" y="1687"/>
                  <a:pt x="4343" y="1812"/>
                </a:cubicBezTo>
                <a:cubicBezTo>
                  <a:pt x="4343" y="1906"/>
                  <a:pt x="4187" y="2000"/>
                  <a:pt x="4187" y="2094"/>
                </a:cubicBezTo>
                <a:cubicBezTo>
                  <a:pt x="4187" y="2218"/>
                  <a:pt x="4343" y="2281"/>
                  <a:pt x="4343" y="2375"/>
                </a:cubicBezTo>
                <a:cubicBezTo>
                  <a:pt x="4343" y="2500"/>
                  <a:pt x="4187" y="2594"/>
                  <a:pt x="4187" y="2719"/>
                </a:cubicBezTo>
                <a:cubicBezTo>
                  <a:pt x="4187" y="2812"/>
                  <a:pt x="4281" y="2844"/>
                  <a:pt x="4281" y="2906"/>
                </a:cubicBezTo>
                <a:cubicBezTo>
                  <a:pt x="4281" y="3000"/>
                  <a:pt x="4249" y="3156"/>
                  <a:pt x="3937" y="3406"/>
                </a:cubicBezTo>
                <a:cubicBezTo>
                  <a:pt x="3656" y="3656"/>
                  <a:pt x="3218" y="4031"/>
                  <a:pt x="3218" y="4031"/>
                </a:cubicBezTo>
                <a:cubicBezTo>
                  <a:pt x="1188" y="4031"/>
                  <a:pt x="1188" y="4031"/>
                  <a:pt x="1188" y="4031"/>
                </a:cubicBezTo>
                <a:cubicBezTo>
                  <a:pt x="282" y="3281"/>
                  <a:pt x="282" y="3281"/>
                  <a:pt x="282" y="3281"/>
                </a:cubicBezTo>
                <a:cubicBezTo>
                  <a:pt x="250" y="3187"/>
                  <a:pt x="250" y="3000"/>
                  <a:pt x="219" y="2937"/>
                </a:cubicBezTo>
                <a:cubicBezTo>
                  <a:pt x="219" y="2875"/>
                  <a:pt x="32" y="2781"/>
                  <a:pt x="32" y="2656"/>
                </a:cubicBezTo>
                <a:cubicBezTo>
                  <a:pt x="32" y="2562"/>
                  <a:pt x="188" y="2531"/>
                  <a:pt x="188" y="2437"/>
                </a:cubicBezTo>
                <a:cubicBezTo>
                  <a:pt x="188" y="2375"/>
                  <a:pt x="0" y="2156"/>
                  <a:pt x="32" y="2031"/>
                </a:cubicBezTo>
                <a:cubicBezTo>
                  <a:pt x="32" y="1875"/>
                  <a:pt x="157" y="1844"/>
                  <a:pt x="157" y="1781"/>
                </a:cubicBezTo>
                <a:cubicBezTo>
                  <a:pt x="188" y="1687"/>
                  <a:pt x="32" y="1594"/>
                  <a:pt x="32" y="1469"/>
                </a:cubicBezTo>
                <a:cubicBezTo>
                  <a:pt x="32" y="1375"/>
                  <a:pt x="188" y="1250"/>
                  <a:pt x="188" y="1156"/>
                </a:cubicBezTo>
                <a:cubicBezTo>
                  <a:pt x="188" y="1062"/>
                  <a:pt x="32" y="1000"/>
                  <a:pt x="32" y="844"/>
                </a:cubicBezTo>
                <a:cubicBezTo>
                  <a:pt x="0" y="656"/>
                  <a:pt x="63" y="0"/>
                  <a:pt x="63" y="0"/>
                </a:cubicBezTo>
              </a:path>
            </a:pathLst>
          </a:custGeom>
          <a:solidFill>
            <a:schemeClr val="tx1">
              <a:lumMod val="75000"/>
              <a:lumOff val="25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16" name="Freeform 10"/>
          <p:cNvSpPr>
            <a:spLocks noChangeArrowheads="1"/>
          </p:cNvSpPr>
          <p:nvPr/>
        </p:nvSpPr>
        <p:spPr bwMode="auto">
          <a:xfrm>
            <a:off x="2894477" y="4958667"/>
            <a:ext cx="323984" cy="44577"/>
          </a:xfrm>
          <a:custGeom>
            <a:avLst/>
            <a:gdLst>
              <a:gd name="T0" fmla="*/ 0 w 1813"/>
              <a:gd name="T1" fmla="*/ 0 h 251"/>
              <a:gd name="T2" fmla="*/ 0 w 1813"/>
              <a:gd name="T3" fmla="*/ 0 h 251"/>
              <a:gd name="T4" fmla="*/ 1812 w 1813"/>
              <a:gd name="T5" fmla="*/ 0 h 251"/>
              <a:gd name="T6" fmla="*/ 1531 w 1813"/>
              <a:gd name="T7" fmla="*/ 250 h 251"/>
              <a:gd name="T8" fmla="*/ 344 w 1813"/>
              <a:gd name="T9" fmla="*/ 250 h 251"/>
              <a:gd name="T10" fmla="*/ 0 w 1813"/>
              <a:gd name="T11" fmla="*/ 0 h 251"/>
            </a:gdLst>
            <a:ahLst/>
            <a:cxnLst>
              <a:cxn ang="0">
                <a:pos x="T0" y="T1"/>
              </a:cxn>
              <a:cxn ang="0">
                <a:pos x="T2" y="T3"/>
              </a:cxn>
              <a:cxn ang="0">
                <a:pos x="T4" y="T5"/>
              </a:cxn>
              <a:cxn ang="0">
                <a:pos x="T6" y="T7"/>
              </a:cxn>
              <a:cxn ang="0">
                <a:pos x="T8" y="T9"/>
              </a:cxn>
              <a:cxn ang="0">
                <a:pos x="T10" y="T11"/>
              </a:cxn>
            </a:cxnLst>
            <a:rect l="0" t="0" r="r" b="b"/>
            <a:pathLst>
              <a:path w="1813" h="251">
                <a:moveTo>
                  <a:pt x="0" y="0"/>
                </a:moveTo>
                <a:lnTo>
                  <a:pt x="0" y="0"/>
                </a:lnTo>
                <a:cubicBezTo>
                  <a:pt x="1812" y="0"/>
                  <a:pt x="1812" y="0"/>
                  <a:pt x="1812" y="0"/>
                </a:cubicBezTo>
                <a:cubicBezTo>
                  <a:pt x="1812" y="0"/>
                  <a:pt x="1624" y="250"/>
                  <a:pt x="1531" y="250"/>
                </a:cubicBezTo>
                <a:cubicBezTo>
                  <a:pt x="1406" y="250"/>
                  <a:pt x="407" y="250"/>
                  <a:pt x="344" y="250"/>
                </a:cubicBezTo>
                <a:cubicBezTo>
                  <a:pt x="250" y="250"/>
                  <a:pt x="0" y="0"/>
                  <a:pt x="0" y="0"/>
                </a:cubicBezTo>
              </a:path>
            </a:pathLst>
          </a:custGeom>
          <a:solidFill>
            <a:schemeClr val="bg1">
              <a:lumMod val="65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22" name="Freeform 16"/>
          <p:cNvSpPr>
            <a:spLocks noChangeAspect="1"/>
          </p:cNvSpPr>
          <p:nvPr/>
        </p:nvSpPr>
        <p:spPr bwMode="auto">
          <a:xfrm>
            <a:off x="2677838" y="2879105"/>
            <a:ext cx="208756" cy="169643"/>
          </a:xfrm>
          <a:custGeom>
            <a:avLst/>
            <a:gdLst>
              <a:gd name="T0" fmla="*/ 368 w 368"/>
              <a:gd name="T1" fmla="*/ 36 h 299"/>
              <a:gd name="T2" fmla="*/ 324 w 368"/>
              <a:gd name="T3" fmla="*/ 48 h 299"/>
              <a:gd name="T4" fmla="*/ 358 w 368"/>
              <a:gd name="T5" fmla="*/ 6 h 299"/>
              <a:gd name="T6" fmla="*/ 310 w 368"/>
              <a:gd name="T7" fmla="*/ 24 h 299"/>
              <a:gd name="T8" fmla="*/ 255 w 368"/>
              <a:gd name="T9" fmla="*/ 0 h 299"/>
              <a:gd name="T10" fmla="*/ 179 w 368"/>
              <a:gd name="T11" fmla="*/ 76 h 299"/>
              <a:gd name="T12" fmla="*/ 181 w 368"/>
              <a:gd name="T13" fmla="*/ 93 h 299"/>
              <a:gd name="T14" fmla="*/ 25 w 368"/>
              <a:gd name="T15" fmla="*/ 14 h 299"/>
              <a:gd name="T16" fmla="*/ 15 w 368"/>
              <a:gd name="T17" fmla="*/ 52 h 299"/>
              <a:gd name="T18" fmla="*/ 49 w 368"/>
              <a:gd name="T19" fmla="*/ 115 h 299"/>
              <a:gd name="T20" fmla="*/ 15 w 368"/>
              <a:gd name="T21" fmla="*/ 106 h 299"/>
              <a:gd name="T22" fmla="*/ 14 w 368"/>
              <a:gd name="T23" fmla="*/ 106 h 299"/>
              <a:gd name="T24" fmla="*/ 75 w 368"/>
              <a:gd name="T25" fmla="*/ 181 h 299"/>
              <a:gd name="T26" fmla="*/ 55 w 368"/>
              <a:gd name="T27" fmla="*/ 183 h 299"/>
              <a:gd name="T28" fmla="*/ 41 w 368"/>
              <a:gd name="T29" fmla="*/ 182 h 299"/>
              <a:gd name="T30" fmla="*/ 111 w 368"/>
              <a:gd name="T31" fmla="*/ 234 h 299"/>
              <a:gd name="T32" fmla="*/ 18 w 368"/>
              <a:gd name="T33" fmla="*/ 267 h 299"/>
              <a:gd name="T34" fmla="*/ 0 w 368"/>
              <a:gd name="T35" fmla="*/ 265 h 299"/>
              <a:gd name="T36" fmla="*/ 115 w 368"/>
              <a:gd name="T37" fmla="*/ 299 h 299"/>
              <a:gd name="T38" fmla="*/ 330 w 368"/>
              <a:gd name="T39" fmla="*/ 85 h 299"/>
              <a:gd name="T40" fmla="*/ 330 w 368"/>
              <a:gd name="T41" fmla="*/ 75 h 299"/>
              <a:gd name="T42" fmla="*/ 368 w 368"/>
              <a:gd name="T43" fmla="*/ 3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8" h="299">
                <a:moveTo>
                  <a:pt x="368" y="36"/>
                </a:moveTo>
                <a:cubicBezTo>
                  <a:pt x="354" y="42"/>
                  <a:pt x="340" y="46"/>
                  <a:pt x="324" y="48"/>
                </a:cubicBezTo>
                <a:cubicBezTo>
                  <a:pt x="340" y="38"/>
                  <a:pt x="352" y="24"/>
                  <a:pt x="358" y="6"/>
                </a:cubicBezTo>
                <a:cubicBezTo>
                  <a:pt x="343" y="15"/>
                  <a:pt x="327" y="21"/>
                  <a:pt x="310" y="24"/>
                </a:cubicBezTo>
                <a:cubicBezTo>
                  <a:pt x="296" y="10"/>
                  <a:pt x="276" y="0"/>
                  <a:pt x="255" y="0"/>
                </a:cubicBezTo>
                <a:cubicBezTo>
                  <a:pt x="213" y="0"/>
                  <a:pt x="179" y="34"/>
                  <a:pt x="179" y="76"/>
                </a:cubicBezTo>
                <a:cubicBezTo>
                  <a:pt x="179" y="82"/>
                  <a:pt x="180" y="88"/>
                  <a:pt x="181" y="93"/>
                </a:cubicBezTo>
                <a:cubicBezTo>
                  <a:pt x="118" y="90"/>
                  <a:pt x="63" y="60"/>
                  <a:pt x="25" y="14"/>
                </a:cubicBezTo>
                <a:cubicBezTo>
                  <a:pt x="19" y="25"/>
                  <a:pt x="15" y="38"/>
                  <a:pt x="15" y="52"/>
                </a:cubicBezTo>
                <a:cubicBezTo>
                  <a:pt x="15" y="78"/>
                  <a:pt x="28" y="101"/>
                  <a:pt x="49" y="115"/>
                </a:cubicBezTo>
                <a:cubicBezTo>
                  <a:pt x="36" y="115"/>
                  <a:pt x="25" y="111"/>
                  <a:pt x="15" y="106"/>
                </a:cubicBezTo>
                <a:cubicBezTo>
                  <a:pt x="14" y="106"/>
                  <a:pt x="14" y="106"/>
                  <a:pt x="14" y="106"/>
                </a:cubicBezTo>
                <a:cubicBezTo>
                  <a:pt x="14" y="143"/>
                  <a:pt x="41" y="174"/>
                  <a:pt x="75" y="181"/>
                </a:cubicBezTo>
                <a:cubicBezTo>
                  <a:pt x="69" y="182"/>
                  <a:pt x="62" y="183"/>
                  <a:pt x="55" y="183"/>
                </a:cubicBezTo>
                <a:cubicBezTo>
                  <a:pt x="50" y="183"/>
                  <a:pt x="46" y="183"/>
                  <a:pt x="41" y="182"/>
                </a:cubicBezTo>
                <a:cubicBezTo>
                  <a:pt x="51" y="212"/>
                  <a:pt x="78" y="234"/>
                  <a:pt x="111" y="234"/>
                </a:cubicBezTo>
                <a:cubicBezTo>
                  <a:pt x="86" y="254"/>
                  <a:pt x="53" y="267"/>
                  <a:pt x="18" y="267"/>
                </a:cubicBezTo>
                <a:cubicBezTo>
                  <a:pt x="12" y="267"/>
                  <a:pt x="6" y="266"/>
                  <a:pt x="0" y="265"/>
                </a:cubicBezTo>
                <a:cubicBezTo>
                  <a:pt x="33" y="287"/>
                  <a:pt x="73" y="299"/>
                  <a:pt x="115" y="299"/>
                </a:cubicBezTo>
                <a:cubicBezTo>
                  <a:pt x="254" y="299"/>
                  <a:pt x="330" y="184"/>
                  <a:pt x="330" y="85"/>
                </a:cubicBezTo>
                <a:cubicBezTo>
                  <a:pt x="330" y="81"/>
                  <a:pt x="330" y="78"/>
                  <a:pt x="330" y="75"/>
                </a:cubicBezTo>
                <a:cubicBezTo>
                  <a:pt x="345" y="64"/>
                  <a:pt x="358" y="51"/>
                  <a:pt x="368" y="36"/>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23" name="Freeform 22"/>
          <p:cNvSpPr>
            <a:spLocks noChangeAspect="1"/>
          </p:cNvSpPr>
          <p:nvPr/>
        </p:nvSpPr>
        <p:spPr bwMode="auto">
          <a:xfrm>
            <a:off x="2771301" y="3358115"/>
            <a:ext cx="113282" cy="203572"/>
          </a:xfrm>
          <a:custGeom>
            <a:avLst/>
            <a:gdLst>
              <a:gd name="T0" fmla="*/ 200 w 200"/>
              <a:gd name="T1" fmla="*/ 62 h 360"/>
              <a:gd name="T2" fmla="*/ 143 w 200"/>
              <a:gd name="T3" fmla="*/ 62 h 360"/>
              <a:gd name="T4" fmla="*/ 128 w 200"/>
              <a:gd name="T5" fmla="*/ 83 h 360"/>
              <a:gd name="T6" fmla="*/ 128 w 200"/>
              <a:gd name="T7" fmla="*/ 125 h 360"/>
              <a:gd name="T8" fmla="*/ 200 w 200"/>
              <a:gd name="T9" fmla="*/ 125 h 360"/>
              <a:gd name="T10" fmla="*/ 200 w 200"/>
              <a:gd name="T11" fmla="*/ 183 h 360"/>
              <a:gd name="T12" fmla="*/ 128 w 200"/>
              <a:gd name="T13" fmla="*/ 183 h 360"/>
              <a:gd name="T14" fmla="*/ 128 w 200"/>
              <a:gd name="T15" fmla="*/ 360 h 360"/>
              <a:gd name="T16" fmla="*/ 61 w 200"/>
              <a:gd name="T17" fmla="*/ 360 h 360"/>
              <a:gd name="T18" fmla="*/ 61 w 200"/>
              <a:gd name="T19" fmla="*/ 183 h 360"/>
              <a:gd name="T20" fmla="*/ 0 w 200"/>
              <a:gd name="T21" fmla="*/ 183 h 360"/>
              <a:gd name="T22" fmla="*/ 0 w 200"/>
              <a:gd name="T23" fmla="*/ 125 h 360"/>
              <a:gd name="T24" fmla="*/ 61 w 200"/>
              <a:gd name="T25" fmla="*/ 125 h 360"/>
              <a:gd name="T26" fmla="*/ 61 w 200"/>
              <a:gd name="T27" fmla="*/ 90 h 360"/>
              <a:gd name="T28" fmla="*/ 143 w 200"/>
              <a:gd name="T29" fmla="*/ 0 h 360"/>
              <a:gd name="T30" fmla="*/ 200 w 200"/>
              <a:gd name="T31" fmla="*/ 0 h 360"/>
              <a:gd name="T32" fmla="*/ 200 w 200"/>
              <a:gd name="T33" fmla="*/ 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360">
                <a:moveTo>
                  <a:pt x="200" y="62"/>
                </a:moveTo>
                <a:cubicBezTo>
                  <a:pt x="143" y="62"/>
                  <a:pt x="143" y="62"/>
                  <a:pt x="143" y="62"/>
                </a:cubicBezTo>
                <a:cubicBezTo>
                  <a:pt x="136" y="62"/>
                  <a:pt x="128" y="71"/>
                  <a:pt x="128" y="83"/>
                </a:cubicBezTo>
                <a:cubicBezTo>
                  <a:pt x="128" y="125"/>
                  <a:pt x="128" y="125"/>
                  <a:pt x="128" y="125"/>
                </a:cubicBezTo>
                <a:cubicBezTo>
                  <a:pt x="200" y="125"/>
                  <a:pt x="200" y="125"/>
                  <a:pt x="200" y="125"/>
                </a:cubicBezTo>
                <a:cubicBezTo>
                  <a:pt x="200" y="183"/>
                  <a:pt x="200" y="183"/>
                  <a:pt x="200" y="183"/>
                </a:cubicBezTo>
                <a:cubicBezTo>
                  <a:pt x="128" y="183"/>
                  <a:pt x="128" y="183"/>
                  <a:pt x="128" y="183"/>
                </a:cubicBezTo>
                <a:cubicBezTo>
                  <a:pt x="128" y="360"/>
                  <a:pt x="128" y="360"/>
                  <a:pt x="128" y="360"/>
                </a:cubicBezTo>
                <a:cubicBezTo>
                  <a:pt x="61" y="360"/>
                  <a:pt x="61" y="360"/>
                  <a:pt x="61" y="360"/>
                </a:cubicBezTo>
                <a:cubicBezTo>
                  <a:pt x="61" y="183"/>
                  <a:pt x="61" y="183"/>
                  <a:pt x="61" y="183"/>
                </a:cubicBezTo>
                <a:cubicBezTo>
                  <a:pt x="0" y="183"/>
                  <a:pt x="0" y="183"/>
                  <a:pt x="0" y="183"/>
                </a:cubicBezTo>
                <a:cubicBezTo>
                  <a:pt x="0" y="125"/>
                  <a:pt x="0" y="125"/>
                  <a:pt x="0" y="125"/>
                </a:cubicBezTo>
                <a:cubicBezTo>
                  <a:pt x="61" y="125"/>
                  <a:pt x="61" y="125"/>
                  <a:pt x="61" y="125"/>
                </a:cubicBezTo>
                <a:cubicBezTo>
                  <a:pt x="61" y="90"/>
                  <a:pt x="61" y="90"/>
                  <a:pt x="61" y="90"/>
                </a:cubicBezTo>
                <a:cubicBezTo>
                  <a:pt x="61" y="40"/>
                  <a:pt x="95" y="0"/>
                  <a:pt x="143" y="0"/>
                </a:cubicBezTo>
                <a:cubicBezTo>
                  <a:pt x="200" y="0"/>
                  <a:pt x="200" y="0"/>
                  <a:pt x="200" y="0"/>
                </a:cubicBezTo>
                <a:lnTo>
                  <a:pt x="200" y="62"/>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24" name="Freeform 11"/>
          <p:cNvSpPr>
            <a:spLocks noChangeAspect="1"/>
          </p:cNvSpPr>
          <p:nvPr/>
        </p:nvSpPr>
        <p:spPr bwMode="auto">
          <a:xfrm>
            <a:off x="3233664" y="2772603"/>
            <a:ext cx="217314" cy="214881"/>
          </a:xfrm>
          <a:custGeom>
            <a:avLst/>
            <a:gdLst>
              <a:gd name="T0" fmla="*/ 358 w 378"/>
              <a:gd name="T1" fmla="*/ 116 h 374"/>
              <a:gd name="T2" fmla="*/ 192 w 378"/>
              <a:gd name="T3" fmla="*/ 351 h 374"/>
              <a:gd name="T4" fmla="*/ 116 w 378"/>
              <a:gd name="T5" fmla="*/ 319 h 374"/>
              <a:gd name="T6" fmla="*/ 55 w 378"/>
              <a:gd name="T7" fmla="*/ 133 h 374"/>
              <a:gd name="T8" fmla="*/ 14 w 378"/>
              <a:gd name="T9" fmla="*/ 146 h 374"/>
              <a:gd name="T10" fmla="*/ 0 w 378"/>
              <a:gd name="T11" fmla="*/ 126 h 374"/>
              <a:gd name="T12" fmla="*/ 108 w 378"/>
              <a:gd name="T13" fmla="*/ 42 h 374"/>
              <a:gd name="T14" fmla="*/ 169 w 378"/>
              <a:gd name="T15" fmla="*/ 168 h 374"/>
              <a:gd name="T16" fmla="*/ 198 w 378"/>
              <a:gd name="T17" fmla="*/ 241 h 374"/>
              <a:gd name="T18" fmla="*/ 248 w 378"/>
              <a:gd name="T19" fmla="*/ 175 h 374"/>
              <a:gd name="T20" fmla="*/ 206 w 378"/>
              <a:gd name="T21" fmla="*/ 125 h 374"/>
              <a:gd name="T22" fmla="*/ 358 w 378"/>
              <a:gd name="T23" fmla="*/ 116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8" h="374">
                <a:moveTo>
                  <a:pt x="358" y="116"/>
                </a:moveTo>
                <a:cubicBezTo>
                  <a:pt x="338" y="231"/>
                  <a:pt x="225" y="329"/>
                  <a:pt x="192" y="351"/>
                </a:cubicBezTo>
                <a:cubicBezTo>
                  <a:pt x="158" y="374"/>
                  <a:pt x="127" y="342"/>
                  <a:pt x="116" y="319"/>
                </a:cubicBezTo>
                <a:cubicBezTo>
                  <a:pt x="103" y="292"/>
                  <a:pt x="65" y="146"/>
                  <a:pt x="55" y="133"/>
                </a:cubicBezTo>
                <a:cubicBezTo>
                  <a:pt x="45" y="121"/>
                  <a:pt x="14" y="146"/>
                  <a:pt x="14" y="146"/>
                </a:cubicBezTo>
                <a:cubicBezTo>
                  <a:pt x="0" y="126"/>
                  <a:pt x="0" y="126"/>
                  <a:pt x="0" y="126"/>
                </a:cubicBezTo>
                <a:cubicBezTo>
                  <a:pt x="0" y="126"/>
                  <a:pt x="61" y="51"/>
                  <a:pt x="108" y="42"/>
                </a:cubicBezTo>
                <a:cubicBezTo>
                  <a:pt x="157" y="32"/>
                  <a:pt x="157" y="119"/>
                  <a:pt x="169" y="168"/>
                </a:cubicBezTo>
                <a:cubicBezTo>
                  <a:pt x="180" y="215"/>
                  <a:pt x="188" y="241"/>
                  <a:pt x="198" y="241"/>
                </a:cubicBezTo>
                <a:cubicBezTo>
                  <a:pt x="208" y="241"/>
                  <a:pt x="227" y="215"/>
                  <a:pt x="248" y="175"/>
                </a:cubicBezTo>
                <a:cubicBezTo>
                  <a:pt x="269" y="135"/>
                  <a:pt x="247" y="100"/>
                  <a:pt x="206" y="125"/>
                </a:cubicBezTo>
                <a:cubicBezTo>
                  <a:pt x="223" y="24"/>
                  <a:pt x="378" y="0"/>
                  <a:pt x="358" y="116"/>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25" name="Freeform 11"/>
          <p:cNvSpPr>
            <a:spLocks noChangeAspect="1"/>
          </p:cNvSpPr>
          <p:nvPr/>
        </p:nvSpPr>
        <p:spPr bwMode="auto">
          <a:xfrm>
            <a:off x="3174819" y="3335496"/>
            <a:ext cx="196931" cy="248810"/>
          </a:xfrm>
          <a:custGeom>
            <a:avLst/>
            <a:gdLst>
              <a:gd name="T0" fmla="*/ 129 w 323"/>
              <a:gd name="T1" fmla="*/ 272 h 408"/>
              <a:gd name="T2" fmla="*/ 68 w 323"/>
              <a:gd name="T3" fmla="*/ 408 h 408"/>
              <a:gd name="T4" fmla="*/ 98 w 323"/>
              <a:gd name="T5" fmla="*/ 196 h 408"/>
              <a:gd name="T6" fmla="*/ 149 w 323"/>
              <a:gd name="T7" fmla="*/ 99 h 408"/>
              <a:gd name="T8" fmla="*/ 172 w 323"/>
              <a:gd name="T9" fmla="*/ 257 h 408"/>
              <a:gd name="T10" fmla="*/ 234 w 323"/>
              <a:gd name="T11" fmla="*/ 73 h 408"/>
              <a:gd name="T12" fmla="*/ 47 w 323"/>
              <a:gd name="T13" fmla="*/ 173 h 408"/>
              <a:gd name="T14" fmla="*/ 57 w 323"/>
              <a:gd name="T15" fmla="*/ 239 h 408"/>
              <a:gd name="T16" fmla="*/ 1 w 323"/>
              <a:gd name="T17" fmla="*/ 147 h 408"/>
              <a:gd name="T18" fmla="*/ 137 w 323"/>
              <a:gd name="T19" fmla="*/ 9 h 408"/>
              <a:gd name="T20" fmla="*/ 310 w 323"/>
              <a:gd name="T21" fmla="*/ 119 h 408"/>
              <a:gd name="T22" fmla="*/ 183 w 323"/>
              <a:gd name="T23" fmla="*/ 298 h 408"/>
              <a:gd name="T24" fmla="*/ 129 w 323"/>
              <a:gd name="T25" fmla="*/ 2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 h="408">
                <a:moveTo>
                  <a:pt x="129" y="272"/>
                </a:moveTo>
                <a:cubicBezTo>
                  <a:pt x="118" y="328"/>
                  <a:pt x="106" y="380"/>
                  <a:pt x="68" y="408"/>
                </a:cubicBezTo>
                <a:cubicBezTo>
                  <a:pt x="56" y="325"/>
                  <a:pt x="85" y="262"/>
                  <a:pt x="98" y="196"/>
                </a:cubicBezTo>
                <a:cubicBezTo>
                  <a:pt x="75" y="157"/>
                  <a:pt x="101" y="80"/>
                  <a:pt x="149" y="99"/>
                </a:cubicBezTo>
                <a:cubicBezTo>
                  <a:pt x="209" y="122"/>
                  <a:pt x="98" y="242"/>
                  <a:pt x="172" y="257"/>
                </a:cubicBezTo>
                <a:cubicBezTo>
                  <a:pt x="250" y="273"/>
                  <a:pt x="282" y="122"/>
                  <a:pt x="234" y="73"/>
                </a:cubicBezTo>
                <a:cubicBezTo>
                  <a:pt x="164" y="2"/>
                  <a:pt x="31" y="72"/>
                  <a:pt x="47" y="173"/>
                </a:cubicBezTo>
                <a:cubicBezTo>
                  <a:pt x="51" y="198"/>
                  <a:pt x="77" y="205"/>
                  <a:pt x="57" y="239"/>
                </a:cubicBezTo>
                <a:cubicBezTo>
                  <a:pt x="13" y="229"/>
                  <a:pt x="0" y="194"/>
                  <a:pt x="1" y="147"/>
                </a:cubicBezTo>
                <a:cubicBezTo>
                  <a:pt x="4" y="70"/>
                  <a:pt x="70" y="17"/>
                  <a:pt x="137" y="9"/>
                </a:cubicBezTo>
                <a:cubicBezTo>
                  <a:pt x="221" y="0"/>
                  <a:pt x="300" y="40"/>
                  <a:pt x="310" y="119"/>
                </a:cubicBezTo>
                <a:cubicBezTo>
                  <a:pt x="323" y="208"/>
                  <a:pt x="273" y="305"/>
                  <a:pt x="183" y="298"/>
                </a:cubicBezTo>
                <a:cubicBezTo>
                  <a:pt x="158" y="296"/>
                  <a:pt x="148" y="284"/>
                  <a:pt x="129" y="27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38" name="TextBox 173">
            <a:extLst>
              <a:ext uri="{FF2B5EF4-FFF2-40B4-BE49-F238E27FC236}">
                <a16:creationId xmlns:a16="http://schemas.microsoft.com/office/drawing/2014/main" id="{501FCB90-2833-487B-AD15-46CF93960DA2}"/>
              </a:ext>
            </a:extLst>
          </p:cNvPr>
          <p:cNvSpPr txBox="1">
            <a:spLocks noChangeArrowheads="1"/>
          </p:cNvSpPr>
          <p:nvPr/>
        </p:nvSpPr>
        <p:spPr bwMode="auto">
          <a:xfrm>
            <a:off x="4547006" y="2998236"/>
            <a:ext cx="519570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id-ID" sz="5400" b="1" dirty="0">
                <a:solidFill>
                  <a:schemeClr val="bg1">
                    <a:lumMod val="65000"/>
                  </a:schemeClr>
                </a:solidFill>
                <a:latin typeface="Roboto" panose="02000000000000000000" pitchFamily="2" charset="0"/>
                <a:ea typeface="Roboto" panose="02000000000000000000" pitchFamily="2" charset="0"/>
              </a:rPr>
              <a:t>AS-IS-TO-BE</a:t>
            </a:r>
          </a:p>
        </p:txBody>
      </p:sp>
      <p:grpSp>
        <p:nvGrpSpPr>
          <p:cNvPr id="2" name="그룹 1">
            <a:extLst>
              <a:ext uri="{FF2B5EF4-FFF2-40B4-BE49-F238E27FC236}">
                <a16:creationId xmlns:a16="http://schemas.microsoft.com/office/drawing/2014/main" id="{0E5E1125-5874-48CB-9008-AFC89462C6E9}"/>
              </a:ext>
            </a:extLst>
          </p:cNvPr>
          <p:cNvGrpSpPr/>
          <p:nvPr/>
        </p:nvGrpSpPr>
        <p:grpSpPr>
          <a:xfrm>
            <a:off x="4111296" y="3222569"/>
            <a:ext cx="435710" cy="435710"/>
            <a:chOff x="4451904" y="3331907"/>
            <a:chExt cx="435710" cy="435710"/>
          </a:xfrm>
        </p:grpSpPr>
        <p:sp>
          <p:nvSpPr>
            <p:cNvPr id="32" name="Oval 31"/>
            <p:cNvSpPr/>
            <p:nvPr/>
          </p:nvSpPr>
          <p:spPr>
            <a:xfrm>
              <a:off x="4451904" y="3331907"/>
              <a:ext cx="435710" cy="435710"/>
            </a:xfrm>
            <a:prstGeom prst="ellipse">
              <a:avLst/>
            </a:prstGeom>
            <a:noFill/>
            <a:ln w="38100" cmpd="sng">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1350">
                <a:solidFill>
                  <a:schemeClr val="bg1">
                    <a:lumMod val="65000"/>
                  </a:schemeClr>
                </a:solidFill>
                <a:latin typeface="Roboto" panose="02000000000000000000" pitchFamily="2" charset="0"/>
                <a:ea typeface="Roboto" panose="02000000000000000000" pitchFamily="2" charset="0"/>
              </a:endParaRPr>
            </a:p>
          </p:txBody>
        </p:sp>
        <p:grpSp>
          <p:nvGrpSpPr>
            <p:cNvPr id="39" name="Group 168">
              <a:extLst>
                <a:ext uri="{FF2B5EF4-FFF2-40B4-BE49-F238E27FC236}">
                  <a16:creationId xmlns:a16="http://schemas.microsoft.com/office/drawing/2014/main" id="{780927A8-C704-45F3-920C-A6E443C9715A}"/>
                </a:ext>
              </a:extLst>
            </p:cNvPr>
            <p:cNvGrpSpPr>
              <a:grpSpLocks/>
            </p:cNvGrpSpPr>
            <p:nvPr/>
          </p:nvGrpSpPr>
          <p:grpSpPr bwMode="auto">
            <a:xfrm>
              <a:off x="4501468" y="3372147"/>
              <a:ext cx="336582" cy="360600"/>
              <a:chOff x="752467" y="2438585"/>
              <a:chExt cx="349226" cy="350798"/>
            </a:xfrm>
          </p:grpSpPr>
          <p:sp>
            <p:nvSpPr>
              <p:cNvPr id="40" name="Oval 73">
                <a:extLst>
                  <a:ext uri="{FF2B5EF4-FFF2-40B4-BE49-F238E27FC236}">
                    <a16:creationId xmlns:a16="http://schemas.microsoft.com/office/drawing/2014/main" id="{028670FE-C191-4D26-85F9-7C9ABD567643}"/>
                  </a:ext>
                </a:extLst>
              </p:cNvPr>
              <p:cNvSpPr/>
              <p:nvPr/>
            </p:nvSpPr>
            <p:spPr>
              <a:xfrm>
                <a:off x="752467" y="2438585"/>
                <a:ext cx="349226" cy="35079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schemeClr val="bg1">
                      <a:lumMod val="75000"/>
                    </a:schemeClr>
                  </a:solidFill>
                  <a:latin typeface="Roboto" panose="02000000000000000000" pitchFamily="2" charset="0"/>
                  <a:ea typeface="Roboto" panose="02000000000000000000" pitchFamily="2" charset="0"/>
                </a:endParaRPr>
              </a:p>
            </p:txBody>
          </p:sp>
          <p:sp>
            <p:nvSpPr>
              <p:cNvPr id="41" name="TextBox 62">
                <a:extLst>
                  <a:ext uri="{FF2B5EF4-FFF2-40B4-BE49-F238E27FC236}">
                    <a16:creationId xmlns:a16="http://schemas.microsoft.com/office/drawing/2014/main" id="{9FAC425C-5A85-47A7-92A2-0E8962E7C6A9}"/>
                  </a:ext>
                </a:extLst>
              </p:cNvPr>
              <p:cNvSpPr txBox="1">
                <a:spLocks noChangeArrowheads="1"/>
              </p:cNvSpPr>
              <p:nvPr/>
            </p:nvSpPr>
            <p:spPr bwMode="auto">
              <a:xfrm>
                <a:off x="836923" y="2444291"/>
                <a:ext cx="184617" cy="329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nb-NO" altLang="id-ID" sz="1600" dirty="0">
                    <a:solidFill>
                      <a:schemeClr val="bg1"/>
                    </a:solidFill>
                    <a:latin typeface="Roboto" panose="02000000000000000000" pitchFamily="2" charset="0"/>
                    <a:ea typeface="Roboto" panose="02000000000000000000" pitchFamily="2" charset="0"/>
                  </a:rPr>
                  <a:t>5</a:t>
                </a:r>
              </a:p>
            </p:txBody>
          </p:sp>
        </p:grpSp>
      </p:grpSp>
      <p:cxnSp>
        <p:nvCxnSpPr>
          <p:cNvPr id="42" name="Straight Connector 55">
            <a:extLst>
              <a:ext uri="{FF2B5EF4-FFF2-40B4-BE49-F238E27FC236}">
                <a16:creationId xmlns:a16="http://schemas.microsoft.com/office/drawing/2014/main" id="{59051042-A6BF-405F-9FA9-476702FF9B36}"/>
              </a:ext>
            </a:extLst>
          </p:cNvPr>
          <p:cNvCxnSpPr>
            <a:cxnSpLocks/>
          </p:cNvCxnSpPr>
          <p:nvPr/>
        </p:nvCxnSpPr>
        <p:spPr>
          <a:xfrm>
            <a:off x="3987501" y="4010259"/>
            <a:ext cx="6135446" cy="0"/>
          </a:xfrm>
          <a:prstGeom prst="line">
            <a:avLst/>
          </a:prstGeom>
          <a:ln w="12700">
            <a:solidFill>
              <a:schemeClr val="bg1">
                <a:lumMod val="75000"/>
              </a:schemeClr>
            </a:solidFill>
            <a:prstDash val="solid"/>
            <a:headEnd type="none" w="med" len="med"/>
            <a:tailEnd type="non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8535E0B4-9098-4957-B465-E1074A5AF657}"/>
              </a:ext>
            </a:extLst>
          </p:cNvPr>
          <p:cNvSpPr/>
          <p:nvPr/>
        </p:nvSpPr>
        <p:spPr>
          <a:xfrm>
            <a:off x="0" y="0"/>
            <a:ext cx="12192000" cy="453006"/>
          </a:xfrm>
          <a:prstGeom prst="rect">
            <a:avLst/>
          </a:prstGeom>
          <a:solidFill>
            <a:srgbClr val="0068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C688AB57-6E40-43B6-AF7A-F395C8D060DB}"/>
              </a:ext>
            </a:extLst>
          </p:cNvPr>
          <p:cNvSpPr/>
          <p:nvPr/>
        </p:nvSpPr>
        <p:spPr>
          <a:xfrm>
            <a:off x="0" y="6409195"/>
            <a:ext cx="12192000" cy="453006"/>
          </a:xfrm>
          <a:prstGeom prst="rect">
            <a:avLst/>
          </a:prstGeom>
          <a:solidFill>
            <a:srgbClr val="0068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95695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515318" y="6416077"/>
            <a:ext cx="236037" cy="230832"/>
          </a:xfrm>
          <a:prstGeom prst="rect">
            <a:avLst/>
          </a:prstGeom>
        </p:spPr>
        <p:txBody>
          <a:bodyPr wrap="square">
            <a:spAutoFit/>
          </a:bodyPr>
          <a:lstStyle/>
          <a:p>
            <a:pPr algn="ctr"/>
            <a:fld id="{B6CDF4B4-146F-4CD0-B0FE-F3CF0468E44B}" type="slidenum">
              <a:rPr lang="id-ID" sz="900">
                <a:solidFill>
                  <a:schemeClr val="bg1"/>
                </a:solidFill>
                <a:latin typeface="Roboto" panose="02000000000000000000" pitchFamily="2" charset="0"/>
                <a:ea typeface="Roboto" panose="02000000000000000000" pitchFamily="2" charset="0"/>
                <a:cs typeface="Open Sans Light" panose="020B0306030504020204" pitchFamily="34" charset="0"/>
              </a:rPr>
              <a:t>2</a:t>
            </a:fld>
            <a:endParaRPr lang="id-ID" sz="1200" dirty="0">
              <a:solidFill>
                <a:schemeClr val="bg1"/>
              </a:solidFill>
              <a:latin typeface="Roboto" panose="02000000000000000000" pitchFamily="2" charset="0"/>
              <a:ea typeface="Roboto" panose="02000000000000000000" pitchFamily="2" charset="0"/>
              <a:cs typeface="Open Sans Light" panose="020B0306030504020204" pitchFamily="34" charset="0"/>
            </a:endParaRPr>
          </a:p>
        </p:txBody>
      </p:sp>
      <p:sp>
        <p:nvSpPr>
          <p:cNvPr id="62" name="Content Placeholder 7">
            <a:extLst>
              <a:ext uri="{FF2B5EF4-FFF2-40B4-BE49-F238E27FC236}">
                <a16:creationId xmlns:a16="http://schemas.microsoft.com/office/drawing/2014/main" id="{7ACF8090-2242-4D99-92D4-8D427166B6A3}"/>
              </a:ext>
            </a:extLst>
          </p:cNvPr>
          <p:cNvSpPr txBox="1">
            <a:spLocks/>
          </p:cNvSpPr>
          <p:nvPr/>
        </p:nvSpPr>
        <p:spPr>
          <a:xfrm>
            <a:off x="4468255" y="917282"/>
            <a:ext cx="3094384" cy="1161793"/>
          </a:xfrm>
          <a:prstGeom prst="rect">
            <a:avLst/>
          </a:prstGeom>
        </p:spPr>
        <p:txBody>
          <a:bodyPr vert="horz" wrap="square" lIns="68580" tIns="34290" rIns="68580" bIns="3429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None/>
            </a:pPr>
            <a:r>
              <a:rPr lang="en-US" sz="5400" dirty="0">
                <a:solidFill>
                  <a:schemeClr val="tx1">
                    <a:lumMod val="85000"/>
                    <a:lumOff val="15000"/>
                  </a:schemeClr>
                </a:solidFill>
                <a:latin typeface="Roboto" panose="02000000000000000000" pitchFamily="2" charset="0"/>
                <a:ea typeface="Roboto" panose="02000000000000000000" pitchFamily="2" charset="0"/>
              </a:rPr>
              <a:t>A MOVIE</a:t>
            </a:r>
          </a:p>
        </p:txBody>
      </p:sp>
      <p:sp>
        <p:nvSpPr>
          <p:cNvPr id="63" name="Title 1">
            <a:extLst>
              <a:ext uri="{FF2B5EF4-FFF2-40B4-BE49-F238E27FC236}">
                <a16:creationId xmlns:a16="http://schemas.microsoft.com/office/drawing/2014/main" id="{D7C614CD-1CBF-4D24-9905-1275922BD29A}"/>
              </a:ext>
            </a:extLst>
          </p:cNvPr>
          <p:cNvSpPr txBox="1">
            <a:spLocks/>
          </p:cNvSpPr>
          <p:nvPr/>
        </p:nvSpPr>
        <p:spPr>
          <a:xfrm>
            <a:off x="4548808" y="2243293"/>
            <a:ext cx="3094384" cy="272669"/>
          </a:xfrm>
          <a:prstGeom prst="rect">
            <a:avLst/>
          </a:prstGeom>
        </p:spPr>
        <p:txBody>
          <a:bodyPr vert="horz" lIns="68580" tIns="34290" rIns="68580" bIns="34290" rtlCol="0" anchor="ctr">
            <a:normAutofit fontScale="92500" lnSpcReduction="20000"/>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US" sz="1600" b="1" dirty="0">
                <a:solidFill>
                  <a:schemeClr val="bg1">
                    <a:lumMod val="75000"/>
                  </a:schemeClr>
                </a:solidFill>
                <a:latin typeface="Roboto" panose="02000000000000000000" pitchFamily="2" charset="0"/>
                <a:ea typeface="Roboto" panose="02000000000000000000" pitchFamily="2" charset="0"/>
              </a:rPr>
              <a:t>PROJECT CONTENT</a:t>
            </a:r>
          </a:p>
        </p:txBody>
      </p:sp>
      <p:grpSp>
        <p:nvGrpSpPr>
          <p:cNvPr id="2" name="그룹 1">
            <a:extLst>
              <a:ext uri="{FF2B5EF4-FFF2-40B4-BE49-F238E27FC236}">
                <a16:creationId xmlns:a16="http://schemas.microsoft.com/office/drawing/2014/main" id="{709D019B-BFAA-440E-B9B5-4210C2965116}"/>
              </a:ext>
            </a:extLst>
          </p:cNvPr>
          <p:cNvGrpSpPr/>
          <p:nvPr/>
        </p:nvGrpSpPr>
        <p:grpSpPr>
          <a:xfrm>
            <a:off x="1237674" y="2889723"/>
            <a:ext cx="9568647" cy="2630337"/>
            <a:chOff x="2204330" y="2870383"/>
            <a:chExt cx="7719273" cy="2121961"/>
          </a:xfrm>
        </p:grpSpPr>
        <p:grpSp>
          <p:nvGrpSpPr>
            <p:cNvPr id="11" name="Group 168"/>
            <p:cNvGrpSpPr>
              <a:grpSpLocks/>
            </p:cNvGrpSpPr>
            <p:nvPr/>
          </p:nvGrpSpPr>
          <p:grpSpPr bwMode="auto">
            <a:xfrm>
              <a:off x="3890473" y="3794331"/>
              <a:ext cx="336582" cy="436449"/>
              <a:chOff x="752467" y="2438585"/>
              <a:chExt cx="349226" cy="424587"/>
            </a:xfrm>
          </p:grpSpPr>
          <p:sp>
            <p:nvSpPr>
              <p:cNvPr id="74" name="Oval 73"/>
              <p:cNvSpPr/>
              <p:nvPr/>
            </p:nvSpPr>
            <p:spPr>
              <a:xfrm>
                <a:off x="752467" y="2438585"/>
                <a:ext cx="349226" cy="35079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schemeClr val="bg1">
                      <a:lumMod val="75000"/>
                    </a:schemeClr>
                  </a:solidFill>
                  <a:latin typeface="Roboto" panose="02000000000000000000" pitchFamily="2" charset="0"/>
                  <a:ea typeface="Roboto" panose="02000000000000000000" pitchFamily="2" charset="0"/>
                </a:endParaRPr>
              </a:p>
            </p:txBody>
          </p:sp>
          <p:sp>
            <p:nvSpPr>
              <p:cNvPr id="75" name="TextBox 62"/>
              <p:cNvSpPr txBox="1">
                <a:spLocks noChangeArrowheads="1"/>
              </p:cNvSpPr>
              <p:nvPr/>
            </p:nvSpPr>
            <p:spPr bwMode="auto">
              <a:xfrm>
                <a:off x="836391" y="2473693"/>
                <a:ext cx="184617" cy="389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nb-NO" altLang="id-ID" sz="1600" dirty="0">
                    <a:solidFill>
                      <a:schemeClr val="bg1"/>
                    </a:solidFill>
                    <a:latin typeface="Roboto" panose="02000000000000000000" pitchFamily="2" charset="0"/>
                    <a:ea typeface="Roboto" panose="02000000000000000000" pitchFamily="2" charset="0"/>
                  </a:rPr>
                  <a:t>1</a:t>
                </a:r>
              </a:p>
            </p:txBody>
          </p:sp>
        </p:grpSp>
        <p:grpSp>
          <p:nvGrpSpPr>
            <p:cNvPr id="18" name="Group 117"/>
            <p:cNvGrpSpPr>
              <a:grpSpLocks/>
            </p:cNvGrpSpPr>
            <p:nvPr/>
          </p:nvGrpSpPr>
          <p:grpSpPr bwMode="auto">
            <a:xfrm>
              <a:off x="4873845" y="3803814"/>
              <a:ext cx="336582" cy="438065"/>
              <a:chOff x="1769666" y="2442694"/>
              <a:chExt cx="349226" cy="426153"/>
            </a:xfrm>
          </p:grpSpPr>
          <p:sp>
            <p:nvSpPr>
              <p:cNvPr id="68" name="Oval 41"/>
              <p:cNvSpPr/>
              <p:nvPr/>
            </p:nvSpPr>
            <p:spPr>
              <a:xfrm>
                <a:off x="1769666" y="2442694"/>
                <a:ext cx="349226" cy="35079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schemeClr val="bg1">
                      <a:lumMod val="75000"/>
                    </a:schemeClr>
                  </a:solidFill>
                  <a:latin typeface="Roboto" panose="02000000000000000000" pitchFamily="2" charset="0"/>
                  <a:ea typeface="Roboto" panose="02000000000000000000" pitchFamily="2" charset="0"/>
                </a:endParaRPr>
              </a:p>
            </p:txBody>
          </p:sp>
          <p:sp>
            <p:nvSpPr>
              <p:cNvPr id="69" name="TextBox 119"/>
              <p:cNvSpPr txBox="1">
                <a:spLocks noChangeArrowheads="1"/>
              </p:cNvSpPr>
              <p:nvPr/>
            </p:nvSpPr>
            <p:spPr bwMode="auto">
              <a:xfrm>
                <a:off x="1865519" y="2479371"/>
                <a:ext cx="175703" cy="389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id-ID" altLang="id-ID" sz="1600" dirty="0">
                    <a:solidFill>
                      <a:schemeClr val="bg1"/>
                    </a:solidFill>
                    <a:latin typeface="Roboto" panose="02000000000000000000" pitchFamily="2" charset="0"/>
                    <a:ea typeface="Roboto" panose="02000000000000000000" pitchFamily="2" charset="0"/>
                  </a:rPr>
                  <a:t>2</a:t>
                </a:r>
                <a:endParaRPr lang="nb-NO" altLang="id-ID" sz="1600" dirty="0">
                  <a:solidFill>
                    <a:schemeClr val="bg1"/>
                  </a:solidFill>
                  <a:latin typeface="Roboto" panose="02000000000000000000" pitchFamily="2" charset="0"/>
                  <a:ea typeface="Roboto" panose="02000000000000000000" pitchFamily="2" charset="0"/>
                </a:endParaRPr>
              </a:p>
            </p:txBody>
          </p:sp>
        </p:grpSp>
        <p:grpSp>
          <p:nvGrpSpPr>
            <p:cNvPr id="21" name="Group 124"/>
            <p:cNvGrpSpPr>
              <a:grpSpLocks/>
            </p:cNvGrpSpPr>
            <p:nvPr/>
          </p:nvGrpSpPr>
          <p:grpSpPr bwMode="auto">
            <a:xfrm>
              <a:off x="5847156" y="3799567"/>
              <a:ext cx="336582" cy="439755"/>
              <a:chOff x="1769644" y="2443348"/>
              <a:chExt cx="349226" cy="427797"/>
            </a:xfrm>
          </p:grpSpPr>
          <p:sp>
            <p:nvSpPr>
              <p:cNvPr id="66" name="Oval 41"/>
              <p:cNvSpPr/>
              <p:nvPr/>
            </p:nvSpPr>
            <p:spPr>
              <a:xfrm>
                <a:off x="1769644" y="2443348"/>
                <a:ext cx="349226" cy="35079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schemeClr val="bg1">
                      <a:lumMod val="75000"/>
                    </a:schemeClr>
                  </a:solidFill>
                  <a:latin typeface="Roboto" panose="02000000000000000000" pitchFamily="2" charset="0"/>
                  <a:ea typeface="Roboto" panose="02000000000000000000" pitchFamily="2" charset="0"/>
                </a:endParaRPr>
              </a:p>
            </p:txBody>
          </p:sp>
          <p:sp>
            <p:nvSpPr>
              <p:cNvPr id="67" name="TextBox 132"/>
              <p:cNvSpPr txBox="1">
                <a:spLocks noChangeArrowheads="1"/>
              </p:cNvSpPr>
              <p:nvPr/>
            </p:nvSpPr>
            <p:spPr bwMode="auto">
              <a:xfrm>
                <a:off x="1856234" y="2481669"/>
                <a:ext cx="182256" cy="389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id-ID" altLang="id-ID" sz="1600" dirty="0">
                    <a:solidFill>
                      <a:schemeClr val="bg1"/>
                    </a:solidFill>
                    <a:latin typeface="Roboto" panose="02000000000000000000" pitchFamily="2" charset="0"/>
                    <a:ea typeface="Roboto" panose="02000000000000000000" pitchFamily="2" charset="0"/>
                  </a:rPr>
                  <a:t>3</a:t>
                </a:r>
                <a:endParaRPr lang="nb-NO" altLang="id-ID" sz="1600" dirty="0">
                  <a:solidFill>
                    <a:schemeClr val="bg1"/>
                  </a:solidFill>
                  <a:latin typeface="Roboto" panose="02000000000000000000" pitchFamily="2" charset="0"/>
                  <a:ea typeface="Roboto" panose="02000000000000000000" pitchFamily="2" charset="0"/>
                </a:endParaRPr>
              </a:p>
            </p:txBody>
          </p:sp>
        </p:grpSp>
        <p:grpSp>
          <p:nvGrpSpPr>
            <p:cNvPr id="26" name="Group 136"/>
            <p:cNvGrpSpPr>
              <a:grpSpLocks/>
            </p:cNvGrpSpPr>
            <p:nvPr/>
          </p:nvGrpSpPr>
          <p:grpSpPr bwMode="auto">
            <a:xfrm>
              <a:off x="6821975" y="3799217"/>
              <a:ext cx="338112" cy="441797"/>
              <a:chOff x="1768926" y="2443348"/>
              <a:chExt cx="350813" cy="429790"/>
            </a:xfrm>
          </p:grpSpPr>
          <p:sp>
            <p:nvSpPr>
              <p:cNvPr id="60" name="Oval 41"/>
              <p:cNvSpPr/>
              <p:nvPr/>
            </p:nvSpPr>
            <p:spPr>
              <a:xfrm>
                <a:off x="1768926" y="2443348"/>
                <a:ext cx="350813" cy="35079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schemeClr val="bg1">
                      <a:lumMod val="75000"/>
                    </a:schemeClr>
                  </a:solidFill>
                  <a:latin typeface="Roboto" panose="02000000000000000000" pitchFamily="2" charset="0"/>
                  <a:ea typeface="Roboto" panose="02000000000000000000" pitchFamily="2" charset="0"/>
                </a:endParaRPr>
              </a:p>
            </p:txBody>
          </p:sp>
          <p:sp>
            <p:nvSpPr>
              <p:cNvPr id="61" name="TextBox 144"/>
              <p:cNvSpPr txBox="1">
                <a:spLocks noChangeArrowheads="1"/>
              </p:cNvSpPr>
              <p:nvPr/>
            </p:nvSpPr>
            <p:spPr bwMode="auto">
              <a:xfrm>
                <a:off x="1854614" y="2483659"/>
                <a:ext cx="186303" cy="389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id-ID" altLang="id-ID" sz="1600" dirty="0">
                    <a:solidFill>
                      <a:schemeClr val="bg1"/>
                    </a:solidFill>
                    <a:latin typeface="Roboto" panose="02000000000000000000" pitchFamily="2" charset="0"/>
                    <a:ea typeface="Roboto" panose="02000000000000000000" pitchFamily="2" charset="0"/>
                  </a:rPr>
                  <a:t>4</a:t>
                </a:r>
                <a:endParaRPr lang="nb-NO" altLang="id-ID" sz="1600" dirty="0">
                  <a:solidFill>
                    <a:schemeClr val="bg1"/>
                  </a:solidFill>
                  <a:latin typeface="Roboto" panose="02000000000000000000" pitchFamily="2" charset="0"/>
                  <a:ea typeface="Roboto" panose="02000000000000000000" pitchFamily="2" charset="0"/>
                </a:endParaRPr>
              </a:p>
            </p:txBody>
          </p:sp>
        </p:grpSp>
        <p:grpSp>
          <p:nvGrpSpPr>
            <p:cNvPr id="97" name="Group 96"/>
            <p:cNvGrpSpPr/>
            <p:nvPr/>
          </p:nvGrpSpPr>
          <p:grpSpPr>
            <a:xfrm>
              <a:off x="3284964" y="3677286"/>
              <a:ext cx="5457210" cy="637984"/>
              <a:chOff x="2212489" y="3073973"/>
              <a:chExt cx="6562226" cy="719324"/>
            </a:xfrm>
            <a:solidFill>
              <a:schemeClr val="bg1">
                <a:lumMod val="50000"/>
              </a:schemeClr>
            </a:solidFill>
          </p:grpSpPr>
          <p:sp>
            <p:nvSpPr>
              <p:cNvPr id="14" name="Block Arc 4"/>
              <p:cNvSpPr/>
              <p:nvPr/>
            </p:nvSpPr>
            <p:spPr bwMode="auto">
              <a:xfrm rot="10800000">
                <a:off x="2212489" y="3116286"/>
                <a:ext cx="677011" cy="677011"/>
              </a:xfrm>
              <a:prstGeom prst="blockArc">
                <a:avLst>
                  <a:gd name="adj1" fmla="val 10800000"/>
                  <a:gd name="adj2" fmla="val 21586308"/>
                  <a:gd name="adj3" fmla="val 13599"/>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schemeClr val="bg1">
                      <a:lumMod val="75000"/>
                    </a:schemeClr>
                  </a:solidFill>
                  <a:latin typeface="Roboto" panose="02000000000000000000" pitchFamily="2" charset="0"/>
                  <a:ea typeface="Roboto" panose="02000000000000000000" pitchFamily="2" charset="0"/>
                </a:endParaRPr>
              </a:p>
            </p:txBody>
          </p:sp>
          <p:sp>
            <p:nvSpPr>
              <p:cNvPr id="15" name="Block Arc 3"/>
              <p:cNvSpPr/>
              <p:nvPr/>
            </p:nvSpPr>
            <p:spPr bwMode="auto">
              <a:xfrm>
                <a:off x="2803035" y="3073973"/>
                <a:ext cx="677011" cy="678850"/>
              </a:xfrm>
              <a:prstGeom prst="blockArc">
                <a:avLst>
                  <a:gd name="adj1" fmla="val 10800000"/>
                  <a:gd name="adj2" fmla="val 21517894"/>
                  <a:gd name="adj3" fmla="val 13588"/>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schemeClr val="bg1">
                      <a:lumMod val="75000"/>
                    </a:schemeClr>
                  </a:solidFill>
                  <a:latin typeface="Roboto" panose="02000000000000000000" pitchFamily="2" charset="0"/>
                  <a:ea typeface="Roboto" panose="02000000000000000000" pitchFamily="2" charset="0"/>
                </a:endParaRPr>
              </a:p>
            </p:txBody>
          </p:sp>
          <p:grpSp>
            <p:nvGrpSpPr>
              <p:cNvPr id="17" name="Group 115"/>
              <p:cNvGrpSpPr>
                <a:grpSpLocks/>
              </p:cNvGrpSpPr>
              <p:nvPr/>
            </p:nvGrpSpPr>
            <p:grpSpPr bwMode="auto">
              <a:xfrm>
                <a:off x="3391740" y="3073976"/>
                <a:ext cx="1267557" cy="717485"/>
                <a:chOff x="2183482" y="2326925"/>
                <a:chExt cx="1093712" cy="619053"/>
              </a:xfrm>
              <a:grpFill/>
            </p:grpSpPr>
            <p:sp>
              <p:nvSpPr>
                <p:cNvPr id="70" name="Block Arc 4"/>
                <p:cNvSpPr/>
                <p:nvPr/>
              </p:nvSpPr>
              <p:spPr>
                <a:xfrm rot="10800000">
                  <a:off x="2183482" y="2361846"/>
                  <a:ext cx="584159" cy="584132"/>
                </a:xfrm>
                <a:prstGeom prst="blockArc">
                  <a:avLst>
                    <a:gd name="adj1" fmla="val 10800000"/>
                    <a:gd name="adj2" fmla="val 21586308"/>
                    <a:gd name="adj3" fmla="val 13599"/>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schemeClr val="bg1">
                        <a:lumMod val="75000"/>
                      </a:schemeClr>
                    </a:solidFill>
                    <a:latin typeface="Roboto" panose="02000000000000000000" pitchFamily="2" charset="0"/>
                    <a:ea typeface="Roboto" panose="02000000000000000000" pitchFamily="2" charset="0"/>
                  </a:endParaRPr>
                </a:p>
              </p:txBody>
            </p:sp>
            <p:sp>
              <p:nvSpPr>
                <p:cNvPr id="71" name="Block Arc 3"/>
                <p:cNvSpPr/>
                <p:nvPr/>
              </p:nvSpPr>
              <p:spPr>
                <a:xfrm>
                  <a:off x="2693035" y="2326925"/>
                  <a:ext cx="584159" cy="584132"/>
                </a:xfrm>
                <a:prstGeom prst="blockArc">
                  <a:avLst>
                    <a:gd name="adj1" fmla="val 10800000"/>
                    <a:gd name="adj2" fmla="val 21517894"/>
                    <a:gd name="adj3" fmla="val 13588"/>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schemeClr val="bg1">
                        <a:lumMod val="75000"/>
                      </a:schemeClr>
                    </a:solidFill>
                    <a:latin typeface="Roboto" panose="02000000000000000000" pitchFamily="2" charset="0"/>
                    <a:ea typeface="Roboto" panose="02000000000000000000" pitchFamily="2" charset="0"/>
                  </a:endParaRPr>
                </a:p>
              </p:txBody>
            </p:sp>
          </p:grpSp>
          <p:sp>
            <p:nvSpPr>
              <p:cNvPr id="19" name="Block Arc 4"/>
              <p:cNvSpPr/>
              <p:nvPr/>
            </p:nvSpPr>
            <p:spPr bwMode="auto">
              <a:xfrm rot="10800000">
                <a:off x="4567311" y="3116286"/>
                <a:ext cx="677011" cy="677011"/>
              </a:xfrm>
              <a:prstGeom prst="blockArc">
                <a:avLst>
                  <a:gd name="adj1" fmla="val 10800000"/>
                  <a:gd name="adj2" fmla="val 21586308"/>
                  <a:gd name="adj3" fmla="val 13599"/>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schemeClr val="bg1">
                      <a:lumMod val="75000"/>
                    </a:schemeClr>
                  </a:solidFill>
                  <a:latin typeface="Roboto" panose="02000000000000000000" pitchFamily="2" charset="0"/>
                  <a:ea typeface="Roboto" panose="02000000000000000000" pitchFamily="2" charset="0"/>
                </a:endParaRPr>
              </a:p>
            </p:txBody>
          </p:sp>
          <p:sp>
            <p:nvSpPr>
              <p:cNvPr id="20" name="Block Arc 3"/>
              <p:cNvSpPr/>
              <p:nvPr/>
            </p:nvSpPr>
            <p:spPr bwMode="auto">
              <a:xfrm>
                <a:off x="5157857" y="3073973"/>
                <a:ext cx="677011" cy="678850"/>
              </a:xfrm>
              <a:prstGeom prst="blockArc">
                <a:avLst>
                  <a:gd name="adj1" fmla="val 10800000"/>
                  <a:gd name="adj2" fmla="val 21517894"/>
                  <a:gd name="adj3" fmla="val 13588"/>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schemeClr val="bg1">
                      <a:lumMod val="75000"/>
                    </a:schemeClr>
                  </a:solidFill>
                  <a:latin typeface="Roboto" panose="02000000000000000000" pitchFamily="2" charset="0"/>
                  <a:ea typeface="Roboto" panose="02000000000000000000" pitchFamily="2" charset="0"/>
                </a:endParaRPr>
              </a:p>
            </p:txBody>
          </p:sp>
          <p:grpSp>
            <p:nvGrpSpPr>
              <p:cNvPr id="22" name="Group 125"/>
              <p:cNvGrpSpPr>
                <a:grpSpLocks/>
              </p:cNvGrpSpPr>
              <p:nvPr/>
            </p:nvGrpSpPr>
            <p:grpSpPr bwMode="auto">
              <a:xfrm>
                <a:off x="5746562" y="3073976"/>
                <a:ext cx="1267557" cy="717485"/>
                <a:chOff x="2183142" y="2326925"/>
                <a:chExt cx="1093712" cy="619053"/>
              </a:xfrm>
              <a:grpFill/>
            </p:grpSpPr>
            <p:sp>
              <p:nvSpPr>
                <p:cNvPr id="64" name="Block Arc 4"/>
                <p:cNvSpPr/>
                <p:nvPr/>
              </p:nvSpPr>
              <p:spPr>
                <a:xfrm rot="10800000">
                  <a:off x="2183142" y="2361846"/>
                  <a:ext cx="584159" cy="584132"/>
                </a:xfrm>
                <a:prstGeom prst="blockArc">
                  <a:avLst>
                    <a:gd name="adj1" fmla="val 10800000"/>
                    <a:gd name="adj2" fmla="val 21586308"/>
                    <a:gd name="adj3" fmla="val 13599"/>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schemeClr val="bg1">
                        <a:lumMod val="75000"/>
                      </a:schemeClr>
                    </a:solidFill>
                    <a:latin typeface="Roboto" panose="02000000000000000000" pitchFamily="2" charset="0"/>
                    <a:ea typeface="Roboto" panose="02000000000000000000" pitchFamily="2" charset="0"/>
                  </a:endParaRPr>
                </a:p>
              </p:txBody>
            </p:sp>
            <p:sp>
              <p:nvSpPr>
                <p:cNvPr id="65" name="Block Arc 3"/>
                <p:cNvSpPr/>
                <p:nvPr/>
              </p:nvSpPr>
              <p:spPr>
                <a:xfrm>
                  <a:off x="2692695" y="2326925"/>
                  <a:ext cx="584159" cy="584132"/>
                </a:xfrm>
                <a:prstGeom prst="blockArc">
                  <a:avLst>
                    <a:gd name="adj1" fmla="val 10800000"/>
                    <a:gd name="adj2" fmla="val 21517894"/>
                    <a:gd name="adj3" fmla="val 13588"/>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schemeClr val="bg1">
                        <a:lumMod val="75000"/>
                      </a:schemeClr>
                    </a:solidFill>
                    <a:latin typeface="Roboto" panose="02000000000000000000" pitchFamily="2" charset="0"/>
                    <a:ea typeface="Roboto" panose="02000000000000000000" pitchFamily="2" charset="0"/>
                  </a:endParaRPr>
                </a:p>
              </p:txBody>
            </p:sp>
          </p:grpSp>
          <p:sp>
            <p:nvSpPr>
              <p:cNvPr id="24" name="Block Arc 4"/>
              <p:cNvSpPr/>
              <p:nvPr/>
            </p:nvSpPr>
            <p:spPr bwMode="auto">
              <a:xfrm rot="10800000">
                <a:off x="6920293" y="3116286"/>
                <a:ext cx="677011" cy="677011"/>
              </a:xfrm>
              <a:prstGeom prst="blockArc">
                <a:avLst>
                  <a:gd name="adj1" fmla="val 10800000"/>
                  <a:gd name="adj2" fmla="val 21586308"/>
                  <a:gd name="adj3" fmla="val 13599"/>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schemeClr val="bg1">
                      <a:lumMod val="75000"/>
                    </a:schemeClr>
                  </a:solidFill>
                  <a:latin typeface="Roboto" panose="02000000000000000000" pitchFamily="2" charset="0"/>
                  <a:ea typeface="Roboto" panose="02000000000000000000" pitchFamily="2" charset="0"/>
                </a:endParaRPr>
              </a:p>
            </p:txBody>
          </p:sp>
          <p:sp>
            <p:nvSpPr>
              <p:cNvPr id="25" name="Block Arc 3"/>
              <p:cNvSpPr/>
              <p:nvPr/>
            </p:nvSpPr>
            <p:spPr bwMode="auto">
              <a:xfrm>
                <a:off x="7510838" y="3073973"/>
                <a:ext cx="677011" cy="678850"/>
              </a:xfrm>
              <a:prstGeom prst="blockArc">
                <a:avLst>
                  <a:gd name="adj1" fmla="val 10800000"/>
                  <a:gd name="adj2" fmla="val 21517894"/>
                  <a:gd name="adj3" fmla="val 13588"/>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schemeClr val="bg1">
                      <a:lumMod val="75000"/>
                    </a:schemeClr>
                  </a:solidFill>
                  <a:latin typeface="Roboto" panose="02000000000000000000" pitchFamily="2" charset="0"/>
                  <a:ea typeface="Roboto" panose="02000000000000000000" pitchFamily="2" charset="0"/>
                </a:endParaRPr>
              </a:p>
            </p:txBody>
          </p:sp>
          <p:sp>
            <p:nvSpPr>
              <p:cNvPr id="58" name="Block Arc 4"/>
              <p:cNvSpPr/>
              <p:nvPr/>
            </p:nvSpPr>
            <p:spPr bwMode="auto">
              <a:xfrm rot="10800000">
                <a:off x="8097704" y="3114446"/>
                <a:ext cx="677011" cy="677011"/>
              </a:xfrm>
              <a:prstGeom prst="blockArc">
                <a:avLst>
                  <a:gd name="adj1" fmla="val 10800000"/>
                  <a:gd name="adj2" fmla="val 21586308"/>
                  <a:gd name="adj3" fmla="val 13599"/>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chemeClr val="bg1">
                      <a:lumMod val="75000"/>
                    </a:schemeClr>
                  </a:solidFill>
                  <a:latin typeface="Roboto" panose="02000000000000000000" pitchFamily="2" charset="0"/>
                  <a:ea typeface="Roboto" panose="02000000000000000000" pitchFamily="2" charset="0"/>
                </a:endParaRPr>
              </a:p>
            </p:txBody>
          </p:sp>
        </p:grpSp>
        <p:sp>
          <p:nvSpPr>
            <p:cNvPr id="39" name="TextBox 170"/>
            <p:cNvSpPr txBox="1">
              <a:spLocks noChangeArrowheads="1"/>
            </p:cNvSpPr>
            <p:nvPr/>
          </p:nvSpPr>
          <p:spPr bwMode="auto">
            <a:xfrm>
              <a:off x="4282188" y="4290252"/>
              <a:ext cx="1403389" cy="273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ko-KR" altLang="en-US" sz="1600" b="1" dirty="0">
                  <a:solidFill>
                    <a:schemeClr val="bg2">
                      <a:lumMod val="25000"/>
                    </a:schemeClr>
                  </a:solidFill>
                  <a:latin typeface="Roboto" panose="02000000000000000000" pitchFamily="2" charset="0"/>
                  <a:ea typeface="Roboto" panose="02000000000000000000" pitchFamily="2" charset="0"/>
                </a:rPr>
                <a:t>주제 소개</a:t>
              </a:r>
              <a:endParaRPr lang="en-US" altLang="id-ID" sz="1600" b="1" dirty="0">
                <a:solidFill>
                  <a:schemeClr val="bg2">
                    <a:lumMod val="25000"/>
                  </a:schemeClr>
                </a:solidFill>
                <a:latin typeface="Roboto" panose="02000000000000000000" pitchFamily="2" charset="0"/>
                <a:ea typeface="Roboto" panose="02000000000000000000" pitchFamily="2" charset="0"/>
              </a:endParaRPr>
            </a:p>
          </p:txBody>
        </p:sp>
        <p:sp>
          <p:nvSpPr>
            <p:cNvPr id="42" name="TextBox 173"/>
            <p:cNvSpPr txBox="1">
              <a:spLocks noChangeArrowheads="1"/>
            </p:cNvSpPr>
            <p:nvPr/>
          </p:nvSpPr>
          <p:spPr bwMode="auto">
            <a:xfrm>
              <a:off x="3201623" y="3274066"/>
              <a:ext cx="1637382" cy="273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ko-KR" altLang="en-US" sz="1600" b="1" dirty="0">
                  <a:solidFill>
                    <a:schemeClr val="bg2">
                      <a:lumMod val="25000"/>
                    </a:schemeClr>
                  </a:solidFill>
                  <a:latin typeface="Roboto" panose="02000000000000000000" pitchFamily="2" charset="0"/>
                  <a:ea typeface="Roboto" panose="02000000000000000000" pitchFamily="2" charset="0"/>
                </a:rPr>
                <a:t>조원소개 </a:t>
              </a:r>
              <a:r>
                <a:rPr lang="en-US" altLang="ko-KR" sz="1600" b="1" dirty="0">
                  <a:solidFill>
                    <a:schemeClr val="bg2">
                      <a:lumMod val="25000"/>
                    </a:schemeClr>
                  </a:solidFill>
                  <a:latin typeface="Roboto" panose="02000000000000000000" pitchFamily="2" charset="0"/>
                  <a:ea typeface="Roboto" panose="02000000000000000000" pitchFamily="2" charset="0"/>
                </a:rPr>
                <a:t>&amp; </a:t>
              </a:r>
              <a:r>
                <a:rPr lang="ko-KR" altLang="en-US" sz="1600" b="1" dirty="0">
                  <a:solidFill>
                    <a:schemeClr val="bg2">
                      <a:lumMod val="25000"/>
                    </a:schemeClr>
                  </a:solidFill>
                  <a:latin typeface="Roboto" panose="02000000000000000000" pitchFamily="2" charset="0"/>
                  <a:ea typeface="Roboto" panose="02000000000000000000" pitchFamily="2" charset="0"/>
                </a:rPr>
                <a:t>역할</a:t>
              </a:r>
              <a:endParaRPr lang="en-US" altLang="id-ID" sz="1600" b="1" dirty="0">
                <a:solidFill>
                  <a:schemeClr val="bg2">
                    <a:lumMod val="25000"/>
                  </a:schemeClr>
                </a:solidFill>
                <a:latin typeface="Roboto" panose="02000000000000000000" pitchFamily="2" charset="0"/>
                <a:ea typeface="Roboto" panose="02000000000000000000" pitchFamily="2" charset="0"/>
              </a:endParaRPr>
            </a:p>
          </p:txBody>
        </p:sp>
        <p:sp>
          <p:nvSpPr>
            <p:cNvPr id="45" name="TextBox 176"/>
            <p:cNvSpPr txBox="1">
              <a:spLocks noChangeArrowheads="1"/>
            </p:cNvSpPr>
            <p:nvPr/>
          </p:nvSpPr>
          <p:spPr bwMode="auto">
            <a:xfrm>
              <a:off x="5304182" y="3271687"/>
              <a:ext cx="1403389" cy="273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ko-KR" altLang="en-US" sz="1600" b="1" dirty="0">
                  <a:solidFill>
                    <a:schemeClr val="bg2">
                      <a:lumMod val="25000"/>
                    </a:schemeClr>
                  </a:solidFill>
                  <a:latin typeface="Roboto" panose="02000000000000000000" pitchFamily="2" charset="0"/>
                  <a:ea typeface="Roboto" panose="02000000000000000000" pitchFamily="2" charset="0"/>
                </a:rPr>
                <a:t>적용기술</a:t>
              </a:r>
              <a:endParaRPr lang="en-US" altLang="id-ID" sz="1600" b="1" dirty="0">
                <a:solidFill>
                  <a:schemeClr val="bg2">
                    <a:lumMod val="25000"/>
                  </a:schemeClr>
                </a:solidFill>
                <a:latin typeface="Roboto" panose="02000000000000000000" pitchFamily="2" charset="0"/>
                <a:ea typeface="Roboto" panose="02000000000000000000" pitchFamily="2" charset="0"/>
              </a:endParaRPr>
            </a:p>
          </p:txBody>
        </p:sp>
        <p:sp>
          <p:nvSpPr>
            <p:cNvPr id="47" name="TextBox 178"/>
            <p:cNvSpPr txBox="1">
              <a:spLocks noChangeArrowheads="1"/>
            </p:cNvSpPr>
            <p:nvPr/>
          </p:nvSpPr>
          <p:spPr bwMode="auto">
            <a:xfrm>
              <a:off x="6124709" y="4287417"/>
              <a:ext cx="1782579" cy="273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ko-KR" altLang="en-US" sz="1600" b="1" dirty="0">
                  <a:solidFill>
                    <a:schemeClr val="bg2">
                      <a:lumMod val="25000"/>
                    </a:schemeClr>
                  </a:solidFill>
                  <a:latin typeface="Roboto" panose="02000000000000000000" pitchFamily="2" charset="0"/>
                  <a:ea typeface="Roboto" panose="02000000000000000000" pitchFamily="2" charset="0"/>
                </a:rPr>
                <a:t>시연</a:t>
              </a:r>
              <a:endParaRPr lang="en-US" altLang="id-ID" sz="1600" b="1" dirty="0">
                <a:solidFill>
                  <a:schemeClr val="bg2">
                    <a:lumMod val="25000"/>
                  </a:schemeClr>
                </a:solidFill>
                <a:latin typeface="Roboto" panose="02000000000000000000" pitchFamily="2" charset="0"/>
                <a:ea typeface="Roboto" panose="02000000000000000000" pitchFamily="2" charset="0"/>
              </a:endParaRPr>
            </a:p>
          </p:txBody>
        </p:sp>
        <p:sp>
          <p:nvSpPr>
            <p:cNvPr id="95" name="TextBox 173"/>
            <p:cNvSpPr txBox="1">
              <a:spLocks noChangeArrowheads="1"/>
            </p:cNvSpPr>
            <p:nvPr/>
          </p:nvSpPr>
          <p:spPr bwMode="auto">
            <a:xfrm>
              <a:off x="7292830" y="3257373"/>
              <a:ext cx="1403389" cy="273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id-ID" sz="1600" b="1" dirty="0">
                  <a:solidFill>
                    <a:schemeClr val="bg2">
                      <a:lumMod val="25000"/>
                    </a:schemeClr>
                  </a:solidFill>
                  <a:latin typeface="Roboto" panose="02000000000000000000" pitchFamily="2" charset="0"/>
                  <a:ea typeface="Roboto" panose="02000000000000000000" pitchFamily="2" charset="0"/>
                </a:rPr>
                <a:t>AS-IS,TO-BE</a:t>
              </a:r>
            </a:p>
          </p:txBody>
        </p:sp>
        <p:sp>
          <p:nvSpPr>
            <p:cNvPr id="99" name="TextBox 98"/>
            <p:cNvSpPr txBox="1"/>
            <p:nvPr/>
          </p:nvSpPr>
          <p:spPr>
            <a:xfrm>
              <a:off x="3847973" y="2904336"/>
              <a:ext cx="585429" cy="523220"/>
            </a:xfrm>
            <a:prstGeom prst="rect">
              <a:avLst/>
            </a:prstGeom>
            <a:noFill/>
          </p:spPr>
          <p:txBody>
            <a:bodyPr wrap="square" rtlCol="0">
              <a:spAutoFit/>
            </a:bodyPr>
            <a:lstStyle/>
            <a:p>
              <a:pPr algn="ctr"/>
              <a:r>
                <a:rPr lang="id-ID" sz="2800" dirty="0">
                  <a:solidFill>
                    <a:schemeClr val="accent1"/>
                  </a:solidFill>
                  <a:latin typeface="FontAwesome" pitchFamily="2" charset="0"/>
                </a:rPr>
                <a:t></a:t>
              </a:r>
            </a:p>
          </p:txBody>
        </p:sp>
        <p:sp>
          <p:nvSpPr>
            <p:cNvPr id="103" name="TextBox 102"/>
            <p:cNvSpPr txBox="1"/>
            <p:nvPr/>
          </p:nvSpPr>
          <p:spPr>
            <a:xfrm>
              <a:off x="4810523" y="4469124"/>
              <a:ext cx="563010" cy="523220"/>
            </a:xfrm>
            <a:prstGeom prst="rect">
              <a:avLst/>
            </a:prstGeom>
            <a:noFill/>
          </p:spPr>
          <p:txBody>
            <a:bodyPr wrap="square" rtlCol="0">
              <a:spAutoFit/>
            </a:bodyPr>
            <a:lstStyle/>
            <a:p>
              <a:pPr algn="ctr"/>
              <a:r>
                <a:rPr lang="id-ID" sz="2800" dirty="0">
                  <a:solidFill>
                    <a:schemeClr val="accent2"/>
                  </a:solidFill>
                  <a:latin typeface="FontAwesome" pitchFamily="2" charset="0"/>
                </a:rPr>
                <a:t></a:t>
              </a:r>
            </a:p>
          </p:txBody>
        </p:sp>
        <p:sp>
          <p:nvSpPr>
            <p:cNvPr id="104" name="TextBox 103"/>
            <p:cNvSpPr txBox="1"/>
            <p:nvPr/>
          </p:nvSpPr>
          <p:spPr>
            <a:xfrm>
              <a:off x="5684740" y="2870383"/>
              <a:ext cx="817464" cy="523220"/>
            </a:xfrm>
            <a:prstGeom prst="rect">
              <a:avLst/>
            </a:prstGeom>
            <a:noFill/>
          </p:spPr>
          <p:txBody>
            <a:bodyPr wrap="square" rtlCol="0">
              <a:spAutoFit/>
            </a:bodyPr>
            <a:lstStyle/>
            <a:p>
              <a:pPr algn="ctr"/>
              <a:r>
                <a:rPr lang="id-ID" sz="2800" dirty="0">
                  <a:solidFill>
                    <a:schemeClr val="accent3"/>
                  </a:solidFill>
                  <a:latin typeface="FontAwesome" pitchFamily="2" charset="0"/>
                </a:rPr>
                <a:t></a:t>
              </a:r>
            </a:p>
          </p:txBody>
        </p:sp>
        <p:sp>
          <p:nvSpPr>
            <p:cNvPr id="107" name="TextBox 106"/>
            <p:cNvSpPr txBox="1"/>
            <p:nvPr/>
          </p:nvSpPr>
          <p:spPr>
            <a:xfrm>
              <a:off x="6786941" y="4469124"/>
              <a:ext cx="619312" cy="523220"/>
            </a:xfrm>
            <a:prstGeom prst="rect">
              <a:avLst/>
            </a:prstGeom>
            <a:noFill/>
          </p:spPr>
          <p:txBody>
            <a:bodyPr wrap="square" rtlCol="0">
              <a:spAutoFit/>
            </a:bodyPr>
            <a:lstStyle/>
            <a:p>
              <a:pPr algn="ctr"/>
              <a:r>
                <a:rPr lang="id-ID" sz="2800" dirty="0">
                  <a:solidFill>
                    <a:schemeClr val="accent4"/>
                  </a:solidFill>
                  <a:latin typeface="FontAwesome" pitchFamily="2" charset="0"/>
                </a:rPr>
                <a:t></a:t>
              </a:r>
            </a:p>
          </p:txBody>
        </p:sp>
        <p:sp>
          <p:nvSpPr>
            <p:cNvPr id="108" name="TextBox 107"/>
            <p:cNvSpPr txBox="1"/>
            <p:nvPr/>
          </p:nvSpPr>
          <p:spPr>
            <a:xfrm>
              <a:off x="7797857" y="2870383"/>
              <a:ext cx="563010" cy="523220"/>
            </a:xfrm>
            <a:prstGeom prst="rect">
              <a:avLst/>
            </a:prstGeom>
            <a:noFill/>
          </p:spPr>
          <p:txBody>
            <a:bodyPr wrap="square" rtlCol="0">
              <a:spAutoFit/>
            </a:bodyPr>
            <a:lstStyle/>
            <a:p>
              <a:pPr algn="ctr"/>
              <a:r>
                <a:rPr lang="id-ID" sz="2800" dirty="0">
                  <a:solidFill>
                    <a:schemeClr val="accent5"/>
                  </a:solidFill>
                  <a:latin typeface="FontAwesome" pitchFamily="2" charset="0"/>
                </a:rPr>
                <a:t></a:t>
              </a:r>
            </a:p>
          </p:txBody>
        </p:sp>
        <p:grpSp>
          <p:nvGrpSpPr>
            <p:cNvPr id="72" name="Group 160">
              <a:extLst>
                <a:ext uri="{FF2B5EF4-FFF2-40B4-BE49-F238E27FC236}">
                  <a16:creationId xmlns:a16="http://schemas.microsoft.com/office/drawing/2014/main" id="{3C0FBBDB-1D00-4D41-A139-397309BA4D61}"/>
                </a:ext>
              </a:extLst>
            </p:cNvPr>
            <p:cNvGrpSpPr>
              <a:grpSpLocks/>
            </p:cNvGrpSpPr>
            <p:nvPr/>
          </p:nvGrpSpPr>
          <p:grpSpPr bwMode="auto">
            <a:xfrm>
              <a:off x="7801688" y="3800510"/>
              <a:ext cx="338112" cy="448311"/>
              <a:chOff x="7351246" y="2442694"/>
              <a:chExt cx="350813" cy="436120"/>
            </a:xfrm>
          </p:grpSpPr>
          <p:sp>
            <p:nvSpPr>
              <p:cNvPr id="73" name="Oval 41">
                <a:extLst>
                  <a:ext uri="{FF2B5EF4-FFF2-40B4-BE49-F238E27FC236}">
                    <a16:creationId xmlns:a16="http://schemas.microsoft.com/office/drawing/2014/main" id="{E35F9888-D647-431E-A001-128C8FC031EF}"/>
                  </a:ext>
                </a:extLst>
              </p:cNvPr>
              <p:cNvSpPr/>
              <p:nvPr/>
            </p:nvSpPr>
            <p:spPr>
              <a:xfrm>
                <a:off x="7351246" y="2442694"/>
                <a:ext cx="350813" cy="350796"/>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schemeClr val="bg1">
                      <a:lumMod val="75000"/>
                    </a:schemeClr>
                  </a:solidFill>
                  <a:latin typeface="Roboto" panose="02000000000000000000" pitchFamily="2" charset="0"/>
                  <a:ea typeface="Roboto" panose="02000000000000000000" pitchFamily="2" charset="0"/>
                </a:endParaRPr>
              </a:p>
            </p:txBody>
          </p:sp>
          <p:sp>
            <p:nvSpPr>
              <p:cNvPr id="76" name="TextBox 159">
                <a:extLst>
                  <a:ext uri="{FF2B5EF4-FFF2-40B4-BE49-F238E27FC236}">
                    <a16:creationId xmlns:a16="http://schemas.microsoft.com/office/drawing/2014/main" id="{826AEFF1-7126-4AF6-9348-B2344F536430}"/>
                  </a:ext>
                </a:extLst>
              </p:cNvPr>
              <p:cNvSpPr txBox="1">
                <a:spLocks noChangeArrowheads="1"/>
              </p:cNvSpPr>
              <p:nvPr/>
            </p:nvSpPr>
            <p:spPr bwMode="auto">
              <a:xfrm>
                <a:off x="7436574" y="2489338"/>
                <a:ext cx="183491" cy="389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id-ID" altLang="id-ID" sz="1600" dirty="0">
                    <a:solidFill>
                      <a:schemeClr val="bg1"/>
                    </a:solidFill>
                    <a:latin typeface="Roboto" panose="02000000000000000000" pitchFamily="2" charset="0"/>
                    <a:ea typeface="Roboto" panose="02000000000000000000" pitchFamily="2" charset="0"/>
                  </a:rPr>
                  <a:t>5</a:t>
                </a:r>
                <a:endParaRPr lang="nb-NO" altLang="id-ID" sz="1600" dirty="0">
                  <a:solidFill>
                    <a:schemeClr val="bg1"/>
                  </a:solidFill>
                  <a:latin typeface="Roboto" panose="02000000000000000000" pitchFamily="2" charset="0"/>
                  <a:ea typeface="Roboto" panose="02000000000000000000" pitchFamily="2" charset="0"/>
                </a:endParaRPr>
              </a:p>
            </p:txBody>
          </p:sp>
        </p:grpSp>
        <p:grpSp>
          <p:nvGrpSpPr>
            <p:cNvPr id="77" name="Group 22">
              <a:extLst>
                <a:ext uri="{FF2B5EF4-FFF2-40B4-BE49-F238E27FC236}">
                  <a16:creationId xmlns:a16="http://schemas.microsoft.com/office/drawing/2014/main" id="{309F54E5-3250-47A7-8B33-B92981C7AE7B}"/>
                </a:ext>
              </a:extLst>
            </p:cNvPr>
            <p:cNvGrpSpPr/>
            <p:nvPr/>
          </p:nvGrpSpPr>
          <p:grpSpPr>
            <a:xfrm>
              <a:off x="9115804" y="3474347"/>
              <a:ext cx="807799" cy="693176"/>
              <a:chOff x="5816141" y="2538413"/>
              <a:chExt cx="447129" cy="417483"/>
            </a:xfrm>
            <a:solidFill>
              <a:schemeClr val="bg2">
                <a:lumMod val="50000"/>
              </a:schemeClr>
            </a:solidFill>
          </p:grpSpPr>
          <p:sp>
            <p:nvSpPr>
              <p:cNvPr id="78" name="Freeform 23">
                <a:extLst>
                  <a:ext uri="{FF2B5EF4-FFF2-40B4-BE49-F238E27FC236}">
                    <a16:creationId xmlns:a16="http://schemas.microsoft.com/office/drawing/2014/main" id="{6C65D2E5-8EEC-45EA-B35D-2AFCA998D54B}"/>
                  </a:ext>
                </a:extLst>
              </p:cNvPr>
              <p:cNvSpPr>
                <a:spLocks noEditPoints="1"/>
              </p:cNvSpPr>
              <p:nvPr/>
            </p:nvSpPr>
            <p:spPr bwMode="auto">
              <a:xfrm>
                <a:off x="5816141" y="2587625"/>
                <a:ext cx="447129" cy="368271"/>
              </a:xfrm>
              <a:custGeom>
                <a:avLst/>
                <a:gdLst>
                  <a:gd name="T0" fmla="*/ 121 w 130"/>
                  <a:gd name="T1" fmla="*/ 0 h 92"/>
                  <a:gd name="T2" fmla="*/ 9 w 130"/>
                  <a:gd name="T3" fmla="*/ 0 h 92"/>
                  <a:gd name="T4" fmla="*/ 0 w 130"/>
                  <a:gd name="T5" fmla="*/ 9 h 92"/>
                  <a:gd name="T6" fmla="*/ 0 w 130"/>
                  <a:gd name="T7" fmla="*/ 83 h 92"/>
                  <a:gd name="T8" fmla="*/ 9 w 130"/>
                  <a:gd name="T9" fmla="*/ 92 h 92"/>
                  <a:gd name="T10" fmla="*/ 121 w 130"/>
                  <a:gd name="T11" fmla="*/ 92 h 92"/>
                  <a:gd name="T12" fmla="*/ 130 w 130"/>
                  <a:gd name="T13" fmla="*/ 83 h 92"/>
                  <a:gd name="T14" fmla="*/ 130 w 130"/>
                  <a:gd name="T15" fmla="*/ 9 h 92"/>
                  <a:gd name="T16" fmla="*/ 121 w 130"/>
                  <a:gd name="T17" fmla="*/ 0 h 92"/>
                  <a:gd name="T18" fmla="*/ 47 w 130"/>
                  <a:gd name="T19" fmla="*/ 81 h 92"/>
                  <a:gd name="T20" fmla="*/ 12 w 130"/>
                  <a:gd name="T21" fmla="*/ 46 h 92"/>
                  <a:gd name="T22" fmla="*/ 47 w 130"/>
                  <a:gd name="T23" fmla="*/ 11 h 92"/>
                  <a:gd name="T24" fmla="*/ 82 w 130"/>
                  <a:gd name="T25" fmla="*/ 46 h 92"/>
                  <a:gd name="T26" fmla="*/ 47 w 130"/>
                  <a:gd name="T27" fmla="*/ 81 h 92"/>
                  <a:gd name="T28" fmla="*/ 116 w 130"/>
                  <a:gd name="T29" fmla="*/ 19 h 92"/>
                  <a:gd name="T30" fmla="*/ 105 w 130"/>
                  <a:gd name="T31" fmla="*/ 19 h 92"/>
                  <a:gd name="T32" fmla="*/ 99 w 130"/>
                  <a:gd name="T33" fmla="*/ 13 h 92"/>
                  <a:gd name="T34" fmla="*/ 105 w 130"/>
                  <a:gd name="T35" fmla="*/ 7 h 92"/>
                  <a:gd name="T36" fmla="*/ 116 w 130"/>
                  <a:gd name="T37" fmla="*/ 7 h 92"/>
                  <a:gd name="T38" fmla="*/ 122 w 130"/>
                  <a:gd name="T39" fmla="*/ 13 h 92"/>
                  <a:gd name="T40" fmla="*/ 116 w 130"/>
                  <a:gd name="T41"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0" h="92">
                    <a:moveTo>
                      <a:pt x="121" y="0"/>
                    </a:moveTo>
                    <a:cubicBezTo>
                      <a:pt x="9" y="0"/>
                      <a:pt x="9" y="0"/>
                      <a:pt x="9" y="0"/>
                    </a:cubicBezTo>
                    <a:cubicBezTo>
                      <a:pt x="4" y="0"/>
                      <a:pt x="0" y="4"/>
                      <a:pt x="0" y="9"/>
                    </a:cubicBezTo>
                    <a:cubicBezTo>
                      <a:pt x="0" y="83"/>
                      <a:pt x="0" y="83"/>
                      <a:pt x="0" y="83"/>
                    </a:cubicBezTo>
                    <a:cubicBezTo>
                      <a:pt x="0" y="88"/>
                      <a:pt x="4" y="92"/>
                      <a:pt x="9" y="92"/>
                    </a:cubicBezTo>
                    <a:cubicBezTo>
                      <a:pt x="121" y="92"/>
                      <a:pt x="121" y="92"/>
                      <a:pt x="121" y="92"/>
                    </a:cubicBezTo>
                    <a:cubicBezTo>
                      <a:pt x="126" y="92"/>
                      <a:pt x="130" y="88"/>
                      <a:pt x="130" y="83"/>
                    </a:cubicBezTo>
                    <a:cubicBezTo>
                      <a:pt x="130" y="9"/>
                      <a:pt x="130" y="9"/>
                      <a:pt x="130" y="9"/>
                    </a:cubicBezTo>
                    <a:cubicBezTo>
                      <a:pt x="130" y="4"/>
                      <a:pt x="126" y="0"/>
                      <a:pt x="121" y="0"/>
                    </a:cubicBezTo>
                    <a:close/>
                    <a:moveTo>
                      <a:pt x="47" y="81"/>
                    </a:moveTo>
                    <a:cubicBezTo>
                      <a:pt x="28" y="81"/>
                      <a:pt x="12" y="66"/>
                      <a:pt x="12" y="46"/>
                    </a:cubicBezTo>
                    <a:cubicBezTo>
                      <a:pt x="12" y="27"/>
                      <a:pt x="28" y="11"/>
                      <a:pt x="47" y="11"/>
                    </a:cubicBezTo>
                    <a:cubicBezTo>
                      <a:pt x="67" y="11"/>
                      <a:pt x="82" y="27"/>
                      <a:pt x="82" y="46"/>
                    </a:cubicBezTo>
                    <a:cubicBezTo>
                      <a:pt x="82" y="66"/>
                      <a:pt x="67" y="81"/>
                      <a:pt x="47" y="81"/>
                    </a:cubicBezTo>
                    <a:close/>
                    <a:moveTo>
                      <a:pt x="116" y="19"/>
                    </a:moveTo>
                    <a:cubicBezTo>
                      <a:pt x="105" y="19"/>
                      <a:pt x="105" y="19"/>
                      <a:pt x="105" y="19"/>
                    </a:cubicBezTo>
                    <a:cubicBezTo>
                      <a:pt x="101" y="19"/>
                      <a:pt x="99" y="17"/>
                      <a:pt x="99" y="13"/>
                    </a:cubicBezTo>
                    <a:cubicBezTo>
                      <a:pt x="99" y="10"/>
                      <a:pt x="101" y="7"/>
                      <a:pt x="105" y="7"/>
                    </a:cubicBezTo>
                    <a:cubicBezTo>
                      <a:pt x="116" y="7"/>
                      <a:pt x="116" y="7"/>
                      <a:pt x="116" y="7"/>
                    </a:cubicBezTo>
                    <a:cubicBezTo>
                      <a:pt x="119" y="7"/>
                      <a:pt x="122" y="10"/>
                      <a:pt x="122" y="13"/>
                    </a:cubicBezTo>
                    <a:cubicBezTo>
                      <a:pt x="122" y="17"/>
                      <a:pt x="119" y="19"/>
                      <a:pt x="11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400"/>
              </a:p>
            </p:txBody>
          </p:sp>
          <p:sp>
            <p:nvSpPr>
              <p:cNvPr id="79" name="Rectangle 36">
                <a:extLst>
                  <a:ext uri="{FF2B5EF4-FFF2-40B4-BE49-F238E27FC236}">
                    <a16:creationId xmlns:a16="http://schemas.microsoft.com/office/drawing/2014/main" id="{9510A6E9-FAFD-46E9-8868-A521E45616F7}"/>
                  </a:ext>
                </a:extLst>
              </p:cNvPr>
              <p:cNvSpPr>
                <a:spLocks noChangeArrowheads="1"/>
              </p:cNvSpPr>
              <p:nvPr/>
            </p:nvSpPr>
            <p:spPr bwMode="auto">
              <a:xfrm>
                <a:off x="5888038" y="2538413"/>
                <a:ext cx="101600"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400"/>
              </a:p>
            </p:txBody>
          </p:sp>
          <p:sp>
            <p:nvSpPr>
              <p:cNvPr id="80" name="Oval 37">
                <a:extLst>
                  <a:ext uri="{FF2B5EF4-FFF2-40B4-BE49-F238E27FC236}">
                    <a16:creationId xmlns:a16="http://schemas.microsoft.com/office/drawing/2014/main" id="{38598521-E327-499B-B743-BBF95E3AFB43}"/>
                  </a:ext>
                </a:extLst>
              </p:cNvPr>
              <p:cNvSpPr>
                <a:spLocks noChangeArrowheads="1"/>
              </p:cNvSpPr>
              <p:nvPr/>
            </p:nvSpPr>
            <p:spPr bwMode="auto">
              <a:xfrm>
                <a:off x="5894105" y="2666807"/>
                <a:ext cx="173468" cy="20798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400" dirty="0"/>
              </a:p>
            </p:txBody>
          </p:sp>
        </p:grpSp>
        <p:sp>
          <p:nvSpPr>
            <p:cNvPr id="81" name="Freeform 27">
              <a:extLst>
                <a:ext uri="{FF2B5EF4-FFF2-40B4-BE49-F238E27FC236}">
                  <a16:creationId xmlns:a16="http://schemas.microsoft.com/office/drawing/2014/main" id="{5A045869-44E6-4F0E-AFC0-24226AA60F30}"/>
                </a:ext>
              </a:extLst>
            </p:cNvPr>
            <p:cNvSpPr>
              <a:spLocks noChangeAspect="1" noEditPoints="1"/>
            </p:cNvSpPr>
            <p:nvPr/>
          </p:nvSpPr>
          <p:spPr bwMode="auto">
            <a:xfrm>
              <a:off x="2204330" y="3520755"/>
              <a:ext cx="807797" cy="577247"/>
            </a:xfrm>
            <a:custGeom>
              <a:avLst/>
              <a:gdLst>
                <a:gd name="T0" fmla="*/ 392 w 392"/>
                <a:gd name="T1" fmla="*/ 40 h 280"/>
                <a:gd name="T2" fmla="*/ 392 w 392"/>
                <a:gd name="T3" fmla="*/ 16 h 280"/>
                <a:gd name="T4" fmla="*/ 376 w 392"/>
                <a:gd name="T5" fmla="*/ 0 h 280"/>
                <a:gd name="T6" fmla="*/ 16 w 392"/>
                <a:gd name="T7" fmla="*/ 0 h 280"/>
                <a:gd name="T8" fmla="*/ 0 w 392"/>
                <a:gd name="T9" fmla="*/ 16 h 280"/>
                <a:gd name="T10" fmla="*/ 0 w 392"/>
                <a:gd name="T11" fmla="*/ 40 h 280"/>
                <a:gd name="T12" fmla="*/ 40 w 392"/>
                <a:gd name="T13" fmla="*/ 40 h 280"/>
                <a:gd name="T14" fmla="*/ 40 w 392"/>
                <a:gd name="T15" fmla="*/ 80 h 280"/>
                <a:gd name="T16" fmla="*/ 0 w 392"/>
                <a:gd name="T17" fmla="*/ 80 h 280"/>
                <a:gd name="T18" fmla="*/ 0 w 392"/>
                <a:gd name="T19" fmla="*/ 120 h 280"/>
                <a:gd name="T20" fmla="*/ 40 w 392"/>
                <a:gd name="T21" fmla="*/ 120 h 280"/>
                <a:gd name="T22" fmla="*/ 40 w 392"/>
                <a:gd name="T23" fmla="*/ 160 h 280"/>
                <a:gd name="T24" fmla="*/ 0 w 392"/>
                <a:gd name="T25" fmla="*/ 160 h 280"/>
                <a:gd name="T26" fmla="*/ 0 w 392"/>
                <a:gd name="T27" fmla="*/ 200 h 280"/>
                <a:gd name="T28" fmla="*/ 40 w 392"/>
                <a:gd name="T29" fmla="*/ 200 h 280"/>
                <a:gd name="T30" fmla="*/ 40 w 392"/>
                <a:gd name="T31" fmla="*/ 240 h 280"/>
                <a:gd name="T32" fmla="*/ 0 w 392"/>
                <a:gd name="T33" fmla="*/ 240 h 280"/>
                <a:gd name="T34" fmla="*/ 0 w 392"/>
                <a:gd name="T35" fmla="*/ 264 h 280"/>
                <a:gd name="T36" fmla="*/ 16 w 392"/>
                <a:gd name="T37" fmla="*/ 280 h 280"/>
                <a:gd name="T38" fmla="*/ 376 w 392"/>
                <a:gd name="T39" fmla="*/ 280 h 280"/>
                <a:gd name="T40" fmla="*/ 392 w 392"/>
                <a:gd name="T41" fmla="*/ 264 h 280"/>
                <a:gd name="T42" fmla="*/ 392 w 392"/>
                <a:gd name="T43" fmla="*/ 240 h 280"/>
                <a:gd name="T44" fmla="*/ 352 w 392"/>
                <a:gd name="T45" fmla="*/ 240 h 280"/>
                <a:gd name="T46" fmla="*/ 352 w 392"/>
                <a:gd name="T47" fmla="*/ 200 h 280"/>
                <a:gd name="T48" fmla="*/ 392 w 392"/>
                <a:gd name="T49" fmla="*/ 200 h 280"/>
                <a:gd name="T50" fmla="*/ 392 w 392"/>
                <a:gd name="T51" fmla="*/ 160 h 280"/>
                <a:gd name="T52" fmla="*/ 352 w 392"/>
                <a:gd name="T53" fmla="*/ 160 h 280"/>
                <a:gd name="T54" fmla="*/ 352 w 392"/>
                <a:gd name="T55" fmla="*/ 120 h 280"/>
                <a:gd name="T56" fmla="*/ 392 w 392"/>
                <a:gd name="T57" fmla="*/ 120 h 280"/>
                <a:gd name="T58" fmla="*/ 392 w 392"/>
                <a:gd name="T59" fmla="*/ 80 h 280"/>
                <a:gd name="T60" fmla="*/ 352 w 392"/>
                <a:gd name="T61" fmla="*/ 80 h 280"/>
                <a:gd name="T62" fmla="*/ 352 w 392"/>
                <a:gd name="T63" fmla="*/ 40 h 280"/>
                <a:gd name="T64" fmla="*/ 392 w 392"/>
                <a:gd name="T65" fmla="*/ 40 h 280"/>
                <a:gd name="T66" fmla="*/ 152 w 392"/>
                <a:gd name="T67" fmla="*/ 200 h 280"/>
                <a:gd name="T68" fmla="*/ 152 w 392"/>
                <a:gd name="T69" fmla="*/ 80 h 280"/>
                <a:gd name="T70" fmla="*/ 252 w 392"/>
                <a:gd name="T71" fmla="*/ 140 h 280"/>
                <a:gd name="T72" fmla="*/ 152 w 392"/>
                <a:gd name="T73" fmla="*/ 20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2" h="280">
                  <a:moveTo>
                    <a:pt x="392" y="40"/>
                  </a:moveTo>
                  <a:cubicBezTo>
                    <a:pt x="392" y="16"/>
                    <a:pt x="392" y="16"/>
                    <a:pt x="392" y="16"/>
                  </a:cubicBezTo>
                  <a:cubicBezTo>
                    <a:pt x="392" y="7"/>
                    <a:pt x="385" y="0"/>
                    <a:pt x="376" y="0"/>
                  </a:cubicBezTo>
                  <a:cubicBezTo>
                    <a:pt x="16" y="0"/>
                    <a:pt x="16" y="0"/>
                    <a:pt x="16" y="0"/>
                  </a:cubicBezTo>
                  <a:cubicBezTo>
                    <a:pt x="7" y="0"/>
                    <a:pt x="0" y="7"/>
                    <a:pt x="0" y="16"/>
                  </a:cubicBezTo>
                  <a:cubicBezTo>
                    <a:pt x="0" y="40"/>
                    <a:pt x="0" y="40"/>
                    <a:pt x="0" y="40"/>
                  </a:cubicBezTo>
                  <a:cubicBezTo>
                    <a:pt x="40" y="40"/>
                    <a:pt x="40" y="40"/>
                    <a:pt x="40" y="40"/>
                  </a:cubicBezTo>
                  <a:cubicBezTo>
                    <a:pt x="40" y="80"/>
                    <a:pt x="40" y="80"/>
                    <a:pt x="40" y="80"/>
                  </a:cubicBezTo>
                  <a:cubicBezTo>
                    <a:pt x="0" y="80"/>
                    <a:pt x="0" y="80"/>
                    <a:pt x="0" y="80"/>
                  </a:cubicBezTo>
                  <a:cubicBezTo>
                    <a:pt x="0" y="120"/>
                    <a:pt x="0" y="120"/>
                    <a:pt x="0" y="120"/>
                  </a:cubicBezTo>
                  <a:cubicBezTo>
                    <a:pt x="40" y="120"/>
                    <a:pt x="40" y="120"/>
                    <a:pt x="40" y="120"/>
                  </a:cubicBezTo>
                  <a:cubicBezTo>
                    <a:pt x="40" y="160"/>
                    <a:pt x="40" y="160"/>
                    <a:pt x="40" y="160"/>
                  </a:cubicBezTo>
                  <a:cubicBezTo>
                    <a:pt x="0" y="160"/>
                    <a:pt x="0" y="160"/>
                    <a:pt x="0" y="160"/>
                  </a:cubicBezTo>
                  <a:cubicBezTo>
                    <a:pt x="0" y="200"/>
                    <a:pt x="0" y="200"/>
                    <a:pt x="0" y="200"/>
                  </a:cubicBezTo>
                  <a:cubicBezTo>
                    <a:pt x="40" y="200"/>
                    <a:pt x="40" y="200"/>
                    <a:pt x="40" y="200"/>
                  </a:cubicBezTo>
                  <a:cubicBezTo>
                    <a:pt x="40" y="240"/>
                    <a:pt x="40" y="240"/>
                    <a:pt x="40" y="240"/>
                  </a:cubicBezTo>
                  <a:cubicBezTo>
                    <a:pt x="0" y="240"/>
                    <a:pt x="0" y="240"/>
                    <a:pt x="0" y="240"/>
                  </a:cubicBezTo>
                  <a:cubicBezTo>
                    <a:pt x="0" y="264"/>
                    <a:pt x="0" y="264"/>
                    <a:pt x="0" y="264"/>
                  </a:cubicBezTo>
                  <a:cubicBezTo>
                    <a:pt x="0" y="273"/>
                    <a:pt x="7" y="280"/>
                    <a:pt x="16" y="280"/>
                  </a:cubicBezTo>
                  <a:cubicBezTo>
                    <a:pt x="376" y="280"/>
                    <a:pt x="376" y="280"/>
                    <a:pt x="376" y="280"/>
                  </a:cubicBezTo>
                  <a:cubicBezTo>
                    <a:pt x="385" y="280"/>
                    <a:pt x="392" y="273"/>
                    <a:pt x="392" y="264"/>
                  </a:cubicBezTo>
                  <a:cubicBezTo>
                    <a:pt x="392" y="240"/>
                    <a:pt x="392" y="240"/>
                    <a:pt x="392" y="240"/>
                  </a:cubicBezTo>
                  <a:cubicBezTo>
                    <a:pt x="352" y="240"/>
                    <a:pt x="352" y="240"/>
                    <a:pt x="352" y="240"/>
                  </a:cubicBezTo>
                  <a:cubicBezTo>
                    <a:pt x="352" y="200"/>
                    <a:pt x="352" y="200"/>
                    <a:pt x="352" y="200"/>
                  </a:cubicBezTo>
                  <a:cubicBezTo>
                    <a:pt x="392" y="200"/>
                    <a:pt x="392" y="200"/>
                    <a:pt x="392" y="200"/>
                  </a:cubicBezTo>
                  <a:cubicBezTo>
                    <a:pt x="392" y="160"/>
                    <a:pt x="392" y="160"/>
                    <a:pt x="392" y="160"/>
                  </a:cubicBezTo>
                  <a:cubicBezTo>
                    <a:pt x="352" y="160"/>
                    <a:pt x="352" y="160"/>
                    <a:pt x="352" y="160"/>
                  </a:cubicBezTo>
                  <a:cubicBezTo>
                    <a:pt x="352" y="120"/>
                    <a:pt x="352" y="120"/>
                    <a:pt x="352" y="120"/>
                  </a:cubicBezTo>
                  <a:cubicBezTo>
                    <a:pt x="392" y="120"/>
                    <a:pt x="392" y="120"/>
                    <a:pt x="392" y="120"/>
                  </a:cubicBezTo>
                  <a:cubicBezTo>
                    <a:pt x="392" y="80"/>
                    <a:pt x="392" y="80"/>
                    <a:pt x="392" y="80"/>
                  </a:cubicBezTo>
                  <a:cubicBezTo>
                    <a:pt x="352" y="80"/>
                    <a:pt x="352" y="80"/>
                    <a:pt x="352" y="80"/>
                  </a:cubicBezTo>
                  <a:cubicBezTo>
                    <a:pt x="352" y="40"/>
                    <a:pt x="352" y="40"/>
                    <a:pt x="352" y="40"/>
                  </a:cubicBezTo>
                  <a:lnTo>
                    <a:pt x="392" y="40"/>
                  </a:lnTo>
                  <a:close/>
                  <a:moveTo>
                    <a:pt x="152" y="200"/>
                  </a:moveTo>
                  <a:cubicBezTo>
                    <a:pt x="152" y="80"/>
                    <a:pt x="152" y="80"/>
                    <a:pt x="152" y="80"/>
                  </a:cubicBezTo>
                  <a:cubicBezTo>
                    <a:pt x="252" y="140"/>
                    <a:pt x="252" y="140"/>
                    <a:pt x="252" y="140"/>
                  </a:cubicBezTo>
                  <a:lnTo>
                    <a:pt x="152" y="200"/>
                  </a:lnTo>
                  <a:close/>
                </a:path>
              </a:pathLst>
            </a:custGeom>
            <a:solidFill>
              <a:schemeClr val="bg2">
                <a:lumMod val="50000"/>
              </a:schemeClr>
            </a:solidFill>
            <a:ln>
              <a:noFill/>
            </a:ln>
          </p:spPr>
          <p:txBody>
            <a:bodyPr vert="horz" wrap="square" lIns="68580" tIns="34290" rIns="68580" bIns="34290" numCol="1" anchor="t" anchorCtr="0" compatLnSpc="1">
              <a:prstTxWarp prst="textNoShape">
                <a:avLst/>
              </a:prstTxWarp>
            </a:bodyPr>
            <a:lstStyle/>
            <a:p>
              <a:endParaRPr lang="en-US" sz="1400" dirty="0">
                <a:solidFill>
                  <a:schemeClr val="tx1">
                    <a:alpha val="75000"/>
                  </a:schemeClr>
                </a:solidFill>
              </a:endParaRPr>
            </a:p>
          </p:txBody>
        </p:sp>
      </p:grpSp>
      <p:sp>
        <p:nvSpPr>
          <p:cNvPr id="54" name="직사각형 53">
            <a:extLst>
              <a:ext uri="{FF2B5EF4-FFF2-40B4-BE49-F238E27FC236}">
                <a16:creationId xmlns:a16="http://schemas.microsoft.com/office/drawing/2014/main" id="{621E2B15-17A7-4CEF-B795-B9ECA8C5541D}"/>
              </a:ext>
            </a:extLst>
          </p:cNvPr>
          <p:cNvSpPr/>
          <p:nvPr/>
        </p:nvSpPr>
        <p:spPr>
          <a:xfrm>
            <a:off x="0" y="0"/>
            <a:ext cx="12192000" cy="453006"/>
          </a:xfrm>
          <a:prstGeom prst="rect">
            <a:avLst/>
          </a:prstGeom>
          <a:solidFill>
            <a:srgbClr val="0068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직사각형 54">
            <a:extLst>
              <a:ext uri="{FF2B5EF4-FFF2-40B4-BE49-F238E27FC236}">
                <a16:creationId xmlns:a16="http://schemas.microsoft.com/office/drawing/2014/main" id="{0CCF2BE1-CF40-4648-86AB-D5F0FEA959DE}"/>
              </a:ext>
            </a:extLst>
          </p:cNvPr>
          <p:cNvSpPr/>
          <p:nvPr/>
        </p:nvSpPr>
        <p:spPr>
          <a:xfrm>
            <a:off x="0" y="6409195"/>
            <a:ext cx="12192000" cy="453006"/>
          </a:xfrm>
          <a:prstGeom prst="rect">
            <a:avLst/>
          </a:prstGeom>
          <a:solidFill>
            <a:srgbClr val="0068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324829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직선 연결선 5"/>
          <p:cNvCxnSpPr>
            <a:cxnSpLocks/>
          </p:cNvCxnSpPr>
          <p:nvPr/>
        </p:nvCxnSpPr>
        <p:spPr>
          <a:xfrm>
            <a:off x="184558" y="541867"/>
            <a:ext cx="11601974" cy="0"/>
          </a:xfrm>
          <a:prstGeom prst="line">
            <a:avLst/>
          </a:prstGeom>
          <a:ln w="28575">
            <a:solidFill>
              <a:srgbClr val="006898"/>
            </a:solidFill>
          </a:ln>
        </p:spPr>
        <p:style>
          <a:lnRef idx="1">
            <a:schemeClr val="accent4"/>
          </a:lnRef>
          <a:fillRef idx="0">
            <a:schemeClr val="accent4"/>
          </a:fillRef>
          <a:effectRef idx="0">
            <a:schemeClr val="accent4"/>
          </a:effectRef>
          <a:fontRef idx="minor">
            <a:schemeClr val="tx1"/>
          </a:fontRef>
        </p:style>
      </p:cxnSp>
      <p:pic>
        <p:nvPicPr>
          <p:cNvPr id="8" name="그림 7">
            <a:extLst>
              <a:ext uri="{FF2B5EF4-FFF2-40B4-BE49-F238E27FC236}">
                <a16:creationId xmlns:a16="http://schemas.microsoft.com/office/drawing/2014/main" id="{AC402D97-C694-4279-A43A-213331F36BD4}"/>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4558" y="41765"/>
            <a:ext cx="807329" cy="475470"/>
          </a:xfrm>
          <a:prstGeom prst="rect">
            <a:avLst/>
          </a:prstGeom>
        </p:spPr>
      </p:pic>
      <p:sp>
        <p:nvSpPr>
          <p:cNvPr id="17" name="타원 16">
            <a:extLst>
              <a:ext uri="{FF2B5EF4-FFF2-40B4-BE49-F238E27FC236}">
                <a16:creationId xmlns:a16="http://schemas.microsoft.com/office/drawing/2014/main" id="{E9C81081-AC64-4976-BF46-ADBC40FD1A2B}"/>
              </a:ext>
            </a:extLst>
          </p:cNvPr>
          <p:cNvSpPr/>
          <p:nvPr/>
        </p:nvSpPr>
        <p:spPr>
          <a:xfrm>
            <a:off x="299520" y="6458108"/>
            <a:ext cx="384624" cy="37202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8" name="타원 17">
            <a:extLst>
              <a:ext uri="{FF2B5EF4-FFF2-40B4-BE49-F238E27FC236}">
                <a16:creationId xmlns:a16="http://schemas.microsoft.com/office/drawing/2014/main" id="{7B973DC8-C6F4-4E53-B279-2F6AF3575E43}"/>
              </a:ext>
            </a:extLst>
          </p:cNvPr>
          <p:cNvSpPr/>
          <p:nvPr/>
        </p:nvSpPr>
        <p:spPr>
          <a:xfrm>
            <a:off x="607263" y="6472001"/>
            <a:ext cx="351458" cy="344234"/>
          </a:xfrm>
          <a:prstGeom prst="ellipse">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1100" dirty="0"/>
          </a:p>
        </p:txBody>
      </p:sp>
      <p:sp>
        <p:nvSpPr>
          <p:cNvPr id="19" name="Rectangle 4">
            <a:extLst>
              <a:ext uri="{FF2B5EF4-FFF2-40B4-BE49-F238E27FC236}">
                <a16:creationId xmlns:a16="http://schemas.microsoft.com/office/drawing/2014/main" id="{8E912DAE-0197-4A8C-8255-0390BAF40D5A}"/>
              </a:ext>
            </a:extLst>
          </p:cNvPr>
          <p:cNvSpPr/>
          <p:nvPr/>
        </p:nvSpPr>
        <p:spPr>
          <a:xfrm>
            <a:off x="2491951" y="6404387"/>
            <a:ext cx="319509" cy="230832"/>
          </a:xfrm>
          <a:prstGeom prst="rect">
            <a:avLst/>
          </a:prstGeom>
        </p:spPr>
        <p:txBody>
          <a:bodyPr wrap="square">
            <a:spAutoFit/>
          </a:bodyPr>
          <a:lstStyle/>
          <a:p>
            <a:pPr algn="ctr"/>
            <a:fld id="{B6CDF4B4-146F-4CD0-B0FE-F3CF0468E44B}" type="slidenum">
              <a:rPr lang="id-ID" sz="900">
                <a:solidFill>
                  <a:schemeClr val="bg1"/>
                </a:solidFill>
                <a:latin typeface="Roboto" panose="02000000000000000000" pitchFamily="2" charset="0"/>
                <a:ea typeface="Roboto" panose="02000000000000000000" pitchFamily="2" charset="0"/>
                <a:cs typeface="Open Sans Light" panose="020B0306030504020204" pitchFamily="34" charset="0"/>
              </a:rPr>
              <a:t>20</a:t>
            </a:fld>
            <a:endParaRPr lang="id-ID" sz="1200" dirty="0">
              <a:solidFill>
                <a:schemeClr val="bg1"/>
              </a:solidFill>
              <a:latin typeface="Roboto" panose="02000000000000000000" pitchFamily="2" charset="0"/>
              <a:ea typeface="Roboto" panose="02000000000000000000" pitchFamily="2" charset="0"/>
              <a:cs typeface="Open Sans Light" panose="020B0306030504020204" pitchFamily="34" charset="0"/>
            </a:endParaRPr>
          </a:p>
        </p:txBody>
      </p:sp>
      <p:cxnSp>
        <p:nvCxnSpPr>
          <p:cNvPr id="21" name="직선 연결선 20">
            <a:extLst>
              <a:ext uri="{FF2B5EF4-FFF2-40B4-BE49-F238E27FC236}">
                <a16:creationId xmlns:a16="http://schemas.microsoft.com/office/drawing/2014/main" id="{51DC87F2-E5E5-4813-87B1-F05CE3FE7736}"/>
              </a:ext>
            </a:extLst>
          </p:cNvPr>
          <p:cNvCxnSpPr>
            <a:cxnSpLocks/>
          </p:cNvCxnSpPr>
          <p:nvPr/>
        </p:nvCxnSpPr>
        <p:spPr>
          <a:xfrm>
            <a:off x="238723" y="6425992"/>
            <a:ext cx="11601974" cy="0"/>
          </a:xfrm>
          <a:prstGeom prst="line">
            <a:avLst/>
          </a:prstGeom>
          <a:ln w="28575">
            <a:solidFill>
              <a:srgbClr val="006898"/>
            </a:solidFill>
          </a:ln>
        </p:spPr>
        <p:style>
          <a:lnRef idx="1">
            <a:schemeClr val="accent4"/>
          </a:lnRef>
          <a:fillRef idx="0">
            <a:schemeClr val="accent4"/>
          </a:fillRef>
          <a:effectRef idx="0">
            <a:schemeClr val="accent4"/>
          </a:effectRef>
          <a:fontRef idx="minor">
            <a:schemeClr val="tx1"/>
          </a:fontRef>
        </p:style>
      </p:cxnSp>
      <p:cxnSp>
        <p:nvCxnSpPr>
          <p:cNvPr id="22" name="직선 연결선 21">
            <a:extLst>
              <a:ext uri="{FF2B5EF4-FFF2-40B4-BE49-F238E27FC236}">
                <a16:creationId xmlns:a16="http://schemas.microsoft.com/office/drawing/2014/main" id="{719FB7BA-13B2-4A1C-810B-7B5C64EC50B3}"/>
              </a:ext>
            </a:extLst>
          </p:cNvPr>
          <p:cNvCxnSpPr>
            <a:cxnSpLocks/>
            <a:endCxn id="23" idx="1"/>
          </p:cNvCxnSpPr>
          <p:nvPr/>
        </p:nvCxnSpPr>
        <p:spPr>
          <a:xfrm flipV="1">
            <a:off x="1082566" y="6635219"/>
            <a:ext cx="9114571" cy="890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9EC8ECE-3CA9-4CDA-9F7F-5EA0349B2426}"/>
              </a:ext>
            </a:extLst>
          </p:cNvPr>
          <p:cNvSpPr txBox="1"/>
          <p:nvPr/>
        </p:nvSpPr>
        <p:spPr>
          <a:xfrm>
            <a:off x="10197137" y="6496719"/>
            <a:ext cx="2388224" cy="276999"/>
          </a:xfrm>
          <a:prstGeom prst="rect">
            <a:avLst/>
          </a:prstGeom>
          <a:noFill/>
        </p:spPr>
        <p:txBody>
          <a:bodyPr wrap="square" rtlCol="0">
            <a:spAutoFit/>
          </a:bodyPr>
          <a:lstStyle/>
          <a:p>
            <a:r>
              <a:rPr lang="en-US" altLang="ko-KR" sz="1200" dirty="0">
                <a:solidFill>
                  <a:schemeClr val="bg1">
                    <a:lumMod val="50000"/>
                  </a:schemeClr>
                </a:solidFill>
              </a:rPr>
              <a:t>KOSA</a:t>
            </a:r>
            <a:r>
              <a:rPr lang="ko-KR" altLang="en-US" sz="1200" dirty="0">
                <a:solidFill>
                  <a:schemeClr val="bg1">
                    <a:lumMod val="50000"/>
                  </a:schemeClr>
                </a:solidFill>
              </a:rPr>
              <a:t> </a:t>
            </a:r>
            <a:r>
              <a:rPr lang="en-US" altLang="ko-KR" sz="1200" dirty="0">
                <a:solidFill>
                  <a:schemeClr val="bg1">
                    <a:lumMod val="50000"/>
                  </a:schemeClr>
                </a:solidFill>
              </a:rPr>
              <a:t>MID-PRJ Group2</a:t>
            </a:r>
            <a:endParaRPr lang="ko-KR" altLang="en-US" sz="1200" dirty="0">
              <a:solidFill>
                <a:schemeClr val="bg1">
                  <a:lumMod val="50000"/>
                </a:schemeClr>
              </a:solidFill>
            </a:endParaRPr>
          </a:p>
        </p:txBody>
      </p:sp>
      <p:sp>
        <p:nvSpPr>
          <p:cNvPr id="24" name="TextBox 23">
            <a:extLst>
              <a:ext uri="{FF2B5EF4-FFF2-40B4-BE49-F238E27FC236}">
                <a16:creationId xmlns:a16="http://schemas.microsoft.com/office/drawing/2014/main" id="{5E7BC914-1D0E-4462-AB6D-3658B4DB0364}"/>
              </a:ext>
            </a:extLst>
          </p:cNvPr>
          <p:cNvSpPr txBox="1"/>
          <p:nvPr/>
        </p:nvSpPr>
        <p:spPr>
          <a:xfrm>
            <a:off x="582557" y="6472009"/>
            <a:ext cx="546100" cy="369332"/>
          </a:xfrm>
          <a:prstGeom prst="rect">
            <a:avLst/>
          </a:prstGeom>
          <a:noFill/>
        </p:spPr>
        <p:txBody>
          <a:bodyPr wrap="square" rtlCol="0">
            <a:spAutoFit/>
          </a:bodyPr>
          <a:lstStyle/>
          <a:p>
            <a:r>
              <a:rPr lang="en-US" altLang="ko-KR" dirty="0">
                <a:solidFill>
                  <a:schemeClr val="bg1"/>
                </a:solidFill>
              </a:rPr>
              <a:t>20</a:t>
            </a:r>
            <a:endParaRPr lang="ko-KR" altLang="en-US" dirty="0">
              <a:solidFill>
                <a:schemeClr val="bg1"/>
              </a:solidFill>
            </a:endParaRPr>
          </a:p>
        </p:txBody>
      </p:sp>
      <p:sp>
        <p:nvSpPr>
          <p:cNvPr id="25" name="TextBox 24">
            <a:extLst>
              <a:ext uri="{FF2B5EF4-FFF2-40B4-BE49-F238E27FC236}">
                <a16:creationId xmlns:a16="http://schemas.microsoft.com/office/drawing/2014/main" id="{3E0ECCC9-F14E-4FD9-9B43-1FB70CFDF56A}"/>
              </a:ext>
            </a:extLst>
          </p:cNvPr>
          <p:cNvSpPr txBox="1"/>
          <p:nvPr/>
        </p:nvSpPr>
        <p:spPr>
          <a:xfrm>
            <a:off x="5184559" y="79445"/>
            <a:ext cx="6601973" cy="769441"/>
          </a:xfrm>
          <a:prstGeom prst="rect">
            <a:avLst/>
          </a:prstGeom>
          <a:noFill/>
        </p:spPr>
        <p:txBody>
          <a:bodyPr wrap="square" rtlCol="0">
            <a:spAutoFit/>
          </a:bodyPr>
          <a:lstStyle/>
          <a:p>
            <a:pPr algn="r"/>
            <a:r>
              <a:rPr lang="ko-KR" altLang="en-US" sz="2000" dirty="0">
                <a:solidFill>
                  <a:schemeClr val="tx1">
                    <a:lumMod val="50000"/>
                    <a:lumOff val="50000"/>
                  </a:schemeClr>
                </a:solidFill>
              </a:rPr>
              <a:t>조원소개  </a:t>
            </a:r>
            <a:r>
              <a:rPr lang="en-US" altLang="ko-KR" sz="2000" dirty="0">
                <a:solidFill>
                  <a:schemeClr val="tx1">
                    <a:lumMod val="50000"/>
                    <a:lumOff val="50000"/>
                  </a:schemeClr>
                </a:solidFill>
              </a:rPr>
              <a:t>/  </a:t>
            </a:r>
            <a:r>
              <a:rPr lang="ko-KR" altLang="en-US" sz="2000" dirty="0">
                <a:solidFill>
                  <a:schemeClr val="tx1">
                    <a:lumMod val="50000"/>
                    <a:lumOff val="50000"/>
                  </a:schemeClr>
                </a:solidFill>
              </a:rPr>
              <a:t>주제선정  </a:t>
            </a:r>
            <a:r>
              <a:rPr lang="en-US" altLang="ko-KR" sz="2000" dirty="0">
                <a:solidFill>
                  <a:schemeClr val="tx1">
                    <a:lumMod val="50000"/>
                    <a:lumOff val="50000"/>
                  </a:schemeClr>
                </a:solidFill>
              </a:rPr>
              <a:t>/  </a:t>
            </a:r>
            <a:r>
              <a:rPr lang="ko-KR" altLang="en-US" sz="2000" dirty="0">
                <a:solidFill>
                  <a:schemeClr val="bg2">
                    <a:lumMod val="50000"/>
                  </a:schemeClr>
                </a:solidFill>
              </a:rPr>
              <a:t>적용기술</a:t>
            </a:r>
            <a:r>
              <a:rPr lang="ko-KR" altLang="en-US" sz="2000" dirty="0">
                <a:solidFill>
                  <a:schemeClr val="tx1">
                    <a:lumMod val="50000"/>
                    <a:lumOff val="50000"/>
                  </a:schemeClr>
                </a:solidFill>
              </a:rPr>
              <a:t>  </a:t>
            </a:r>
            <a:r>
              <a:rPr lang="en-US" altLang="ko-KR" sz="2000" dirty="0">
                <a:solidFill>
                  <a:schemeClr val="tx1">
                    <a:lumMod val="50000"/>
                    <a:lumOff val="50000"/>
                  </a:schemeClr>
                </a:solidFill>
              </a:rPr>
              <a:t>/  </a:t>
            </a:r>
            <a:r>
              <a:rPr lang="ko-KR" altLang="en-US" sz="2000" dirty="0">
                <a:solidFill>
                  <a:schemeClr val="bg2">
                    <a:lumMod val="50000"/>
                  </a:schemeClr>
                </a:solidFill>
              </a:rPr>
              <a:t>시연</a:t>
            </a:r>
            <a:r>
              <a:rPr lang="ko-KR" altLang="en-US" sz="2000" b="1" dirty="0">
                <a:solidFill>
                  <a:schemeClr val="accent4"/>
                </a:solidFill>
              </a:rPr>
              <a:t> </a:t>
            </a:r>
            <a:r>
              <a:rPr lang="en-US" altLang="ko-KR" sz="2000" dirty="0">
                <a:solidFill>
                  <a:schemeClr val="tx1">
                    <a:lumMod val="50000"/>
                    <a:lumOff val="50000"/>
                  </a:schemeClr>
                </a:solidFill>
              </a:rPr>
              <a:t>/ </a:t>
            </a:r>
            <a:r>
              <a:rPr lang="en-US" altLang="ko-KR" sz="2400" b="1" dirty="0">
                <a:solidFill>
                  <a:srgbClr val="006898"/>
                </a:solidFill>
                <a:latin typeface="Calibri (본문)"/>
              </a:rPr>
              <a:t>AS-IS,TO-BE</a:t>
            </a:r>
            <a:endParaRPr lang="en-US" altLang="id-ID" sz="2400" b="1" dirty="0">
              <a:solidFill>
                <a:srgbClr val="006898"/>
              </a:solidFill>
              <a:latin typeface="Calibri (본문)"/>
              <a:ea typeface="Roboto" panose="02000000000000000000" pitchFamily="2" charset="0"/>
            </a:endParaRPr>
          </a:p>
          <a:p>
            <a:pPr algn="r"/>
            <a:endParaRPr lang="ko-KR" altLang="en-US" sz="2000" b="1" dirty="0">
              <a:solidFill>
                <a:schemeClr val="accent4"/>
              </a:solidFill>
            </a:endParaRPr>
          </a:p>
        </p:txBody>
      </p:sp>
      <p:sp>
        <p:nvSpPr>
          <p:cNvPr id="20" name="TextBox 19">
            <a:extLst>
              <a:ext uri="{FF2B5EF4-FFF2-40B4-BE49-F238E27FC236}">
                <a16:creationId xmlns:a16="http://schemas.microsoft.com/office/drawing/2014/main" id="{6F82FDAA-E654-421D-8F41-C8B79E4E8E68}"/>
              </a:ext>
            </a:extLst>
          </p:cNvPr>
          <p:cNvSpPr txBox="1"/>
          <p:nvPr/>
        </p:nvSpPr>
        <p:spPr>
          <a:xfrm>
            <a:off x="6989577" y="1532038"/>
            <a:ext cx="4500415" cy="4663123"/>
          </a:xfrm>
          <a:prstGeom prst="rect">
            <a:avLst/>
          </a:prstGeom>
          <a:noFill/>
        </p:spPr>
        <p:txBody>
          <a:bodyPr wrap="square" rtlCol="0">
            <a:spAutoFit/>
          </a:bodyPr>
          <a:lstStyle/>
          <a:p>
            <a:endParaRPr lang="ko-KR" altLang="en-US" dirty="0"/>
          </a:p>
        </p:txBody>
      </p:sp>
      <p:grpSp>
        <p:nvGrpSpPr>
          <p:cNvPr id="51" name="그룹 50">
            <a:extLst>
              <a:ext uri="{FF2B5EF4-FFF2-40B4-BE49-F238E27FC236}">
                <a16:creationId xmlns:a16="http://schemas.microsoft.com/office/drawing/2014/main" id="{F77C6BDC-DBE8-411A-AC4D-858291F1E012}"/>
              </a:ext>
            </a:extLst>
          </p:cNvPr>
          <p:cNvGrpSpPr/>
          <p:nvPr/>
        </p:nvGrpSpPr>
        <p:grpSpPr>
          <a:xfrm>
            <a:off x="702008" y="894894"/>
            <a:ext cx="11041031" cy="4690677"/>
            <a:chOff x="940977" y="638139"/>
            <a:chExt cx="11041031" cy="4690677"/>
          </a:xfrm>
        </p:grpSpPr>
        <p:sp>
          <p:nvSpPr>
            <p:cNvPr id="43" name="TextBox 42">
              <a:extLst>
                <a:ext uri="{FF2B5EF4-FFF2-40B4-BE49-F238E27FC236}">
                  <a16:creationId xmlns:a16="http://schemas.microsoft.com/office/drawing/2014/main" id="{B0F02986-06EE-49EE-AABB-5CEE4466010B}"/>
                </a:ext>
              </a:extLst>
            </p:cNvPr>
            <p:cNvSpPr txBox="1"/>
            <p:nvPr/>
          </p:nvSpPr>
          <p:spPr>
            <a:xfrm>
              <a:off x="5252386" y="638139"/>
              <a:ext cx="1495345" cy="923330"/>
            </a:xfrm>
            <a:prstGeom prst="rect">
              <a:avLst/>
            </a:prstGeom>
            <a:noFill/>
          </p:spPr>
          <p:txBody>
            <a:bodyPr wrap="square" rtlCol="0">
              <a:spAutoFit/>
            </a:bodyPr>
            <a:lstStyle/>
            <a:p>
              <a:r>
                <a:rPr lang="en-US" altLang="ko-KR" sz="5400" dirty="0"/>
                <a:t>GAP</a:t>
              </a:r>
              <a:endParaRPr lang="ko-KR" altLang="en-US" sz="5400" dirty="0"/>
            </a:p>
          </p:txBody>
        </p:sp>
        <p:grpSp>
          <p:nvGrpSpPr>
            <p:cNvPr id="50" name="그룹 49">
              <a:extLst>
                <a:ext uri="{FF2B5EF4-FFF2-40B4-BE49-F238E27FC236}">
                  <a16:creationId xmlns:a16="http://schemas.microsoft.com/office/drawing/2014/main" id="{4D9C0046-E5FF-400A-99CC-B35E37898E95}"/>
                </a:ext>
              </a:extLst>
            </p:cNvPr>
            <p:cNvGrpSpPr/>
            <p:nvPr/>
          </p:nvGrpSpPr>
          <p:grpSpPr>
            <a:xfrm>
              <a:off x="940977" y="1053933"/>
              <a:ext cx="11041031" cy="4274883"/>
              <a:chOff x="999033" y="1053933"/>
              <a:chExt cx="11041031" cy="4274883"/>
            </a:xfrm>
          </p:grpSpPr>
          <p:grpSp>
            <p:nvGrpSpPr>
              <p:cNvPr id="45" name="그룹 44">
                <a:extLst>
                  <a:ext uri="{FF2B5EF4-FFF2-40B4-BE49-F238E27FC236}">
                    <a16:creationId xmlns:a16="http://schemas.microsoft.com/office/drawing/2014/main" id="{ED797974-AC37-4BA2-9C51-D7E23FE5D0EC}"/>
                  </a:ext>
                </a:extLst>
              </p:cNvPr>
              <p:cNvGrpSpPr/>
              <p:nvPr/>
            </p:nvGrpSpPr>
            <p:grpSpPr>
              <a:xfrm>
                <a:off x="1497917" y="1053933"/>
                <a:ext cx="8958760" cy="4251368"/>
                <a:chOff x="1497917" y="1053933"/>
                <a:chExt cx="8958760" cy="4251368"/>
              </a:xfrm>
            </p:grpSpPr>
            <p:sp>
              <p:nvSpPr>
                <p:cNvPr id="12" name="사각형: 둥근 모서리 11">
                  <a:extLst>
                    <a:ext uri="{FF2B5EF4-FFF2-40B4-BE49-F238E27FC236}">
                      <a16:creationId xmlns:a16="http://schemas.microsoft.com/office/drawing/2014/main" id="{FE8B388F-107F-4860-BF17-66F71634F2EC}"/>
                    </a:ext>
                  </a:extLst>
                </p:cNvPr>
                <p:cNvSpPr/>
                <p:nvPr/>
              </p:nvSpPr>
              <p:spPr>
                <a:xfrm>
                  <a:off x="1497917" y="1639103"/>
                  <a:ext cx="2032000" cy="140646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4" name="그림 13">
                  <a:extLst>
                    <a:ext uri="{FF2B5EF4-FFF2-40B4-BE49-F238E27FC236}">
                      <a16:creationId xmlns:a16="http://schemas.microsoft.com/office/drawing/2014/main" id="{D536BEAB-2E99-4B4B-83A2-3DA1896D9E01}"/>
                    </a:ext>
                  </a:extLst>
                </p:cNvPr>
                <p:cNvPicPr>
                  <a:picLocks noChangeAspect="1"/>
                </p:cNvPicPr>
                <p:nvPr/>
              </p:nvPicPr>
              <p:blipFill>
                <a:blip r:embed="rId3"/>
                <a:stretch>
                  <a:fillRect/>
                </a:stretch>
              </p:blipFill>
              <p:spPr>
                <a:xfrm>
                  <a:off x="4018741" y="1819290"/>
                  <a:ext cx="3467100" cy="3486011"/>
                </a:xfrm>
                <a:prstGeom prst="rect">
                  <a:avLst/>
                </a:prstGeom>
              </p:spPr>
            </p:pic>
            <p:sp>
              <p:nvSpPr>
                <p:cNvPr id="28" name="사각형: 둥근 모서리 27">
                  <a:extLst>
                    <a:ext uri="{FF2B5EF4-FFF2-40B4-BE49-F238E27FC236}">
                      <a16:creationId xmlns:a16="http://schemas.microsoft.com/office/drawing/2014/main" id="{4F9B6805-5AFE-4E72-8AE3-0F38565DCF27}"/>
                    </a:ext>
                  </a:extLst>
                </p:cNvPr>
                <p:cNvSpPr/>
                <p:nvPr/>
              </p:nvSpPr>
              <p:spPr>
                <a:xfrm>
                  <a:off x="8127134" y="1724345"/>
                  <a:ext cx="2032000" cy="140646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사각형: 둥근 모서리 28">
                  <a:extLst>
                    <a:ext uri="{FF2B5EF4-FFF2-40B4-BE49-F238E27FC236}">
                      <a16:creationId xmlns:a16="http://schemas.microsoft.com/office/drawing/2014/main" id="{64B0DC1A-06B9-41FF-811A-23D8DEB03260}"/>
                    </a:ext>
                  </a:extLst>
                </p:cNvPr>
                <p:cNvSpPr/>
                <p:nvPr/>
              </p:nvSpPr>
              <p:spPr>
                <a:xfrm>
                  <a:off x="1795460" y="1864075"/>
                  <a:ext cx="2032000" cy="1406469"/>
                </a:xfrm>
                <a:prstGeom prst="roundRect">
                  <a:avLst/>
                </a:prstGeom>
                <a:solidFill>
                  <a:srgbClr val="0068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사각형: 둥근 모서리 29">
                  <a:extLst>
                    <a:ext uri="{FF2B5EF4-FFF2-40B4-BE49-F238E27FC236}">
                      <a16:creationId xmlns:a16="http://schemas.microsoft.com/office/drawing/2014/main" id="{A4A32F18-B671-4226-98F6-DA0F446EF419}"/>
                    </a:ext>
                  </a:extLst>
                </p:cNvPr>
                <p:cNvSpPr/>
                <p:nvPr/>
              </p:nvSpPr>
              <p:spPr>
                <a:xfrm>
                  <a:off x="8424677" y="1949317"/>
                  <a:ext cx="2032000" cy="1406469"/>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TextBox 2">
                  <a:extLst>
                    <a:ext uri="{FF2B5EF4-FFF2-40B4-BE49-F238E27FC236}">
                      <a16:creationId xmlns:a16="http://schemas.microsoft.com/office/drawing/2014/main" id="{77809543-6C4A-4C00-B911-9DF52FF98E06}"/>
                    </a:ext>
                  </a:extLst>
                </p:cNvPr>
                <p:cNvSpPr txBox="1"/>
                <p:nvPr/>
              </p:nvSpPr>
              <p:spPr>
                <a:xfrm>
                  <a:off x="2204334" y="2272559"/>
                  <a:ext cx="1241045" cy="584775"/>
                </a:xfrm>
                <a:prstGeom prst="rect">
                  <a:avLst/>
                </a:prstGeom>
                <a:noFill/>
              </p:spPr>
              <p:txBody>
                <a:bodyPr wrap="none" rtlCol="0">
                  <a:spAutoFit/>
                </a:bodyPr>
                <a:lstStyle/>
                <a:p>
                  <a:r>
                    <a:rPr lang="en-US" altLang="ko-KR" sz="3200" b="1" dirty="0">
                      <a:solidFill>
                        <a:schemeClr val="bg1"/>
                      </a:solidFill>
                    </a:rPr>
                    <a:t>AS - IS</a:t>
                  </a:r>
                  <a:endParaRPr lang="ko-KR" altLang="en-US" sz="3200" b="1" dirty="0">
                    <a:solidFill>
                      <a:schemeClr val="bg1"/>
                    </a:solidFill>
                  </a:endParaRPr>
                </a:p>
              </p:txBody>
            </p:sp>
            <p:sp>
              <p:nvSpPr>
                <p:cNvPr id="16" name="TextBox 15">
                  <a:extLst>
                    <a:ext uri="{FF2B5EF4-FFF2-40B4-BE49-F238E27FC236}">
                      <a16:creationId xmlns:a16="http://schemas.microsoft.com/office/drawing/2014/main" id="{5611A53E-2EF7-49E9-99F7-CE57414A7F97}"/>
                    </a:ext>
                  </a:extLst>
                </p:cNvPr>
                <p:cNvSpPr txBox="1"/>
                <p:nvPr/>
              </p:nvSpPr>
              <p:spPr>
                <a:xfrm>
                  <a:off x="8779374" y="2358265"/>
                  <a:ext cx="1396729" cy="584775"/>
                </a:xfrm>
                <a:prstGeom prst="rect">
                  <a:avLst/>
                </a:prstGeom>
                <a:noFill/>
              </p:spPr>
              <p:txBody>
                <a:bodyPr wrap="none" rtlCol="0">
                  <a:spAutoFit/>
                </a:bodyPr>
                <a:lstStyle/>
                <a:p>
                  <a:r>
                    <a:rPr lang="en-US" altLang="ko-KR" sz="3200" b="1" dirty="0">
                      <a:solidFill>
                        <a:schemeClr val="bg1"/>
                      </a:solidFill>
                    </a:rPr>
                    <a:t>TO - BE</a:t>
                  </a:r>
                  <a:endParaRPr lang="ko-KR" altLang="en-US" sz="3200" b="1" dirty="0">
                    <a:solidFill>
                      <a:schemeClr val="bg1"/>
                    </a:solidFill>
                  </a:endParaRPr>
                </a:p>
              </p:txBody>
            </p:sp>
            <p:cxnSp>
              <p:nvCxnSpPr>
                <p:cNvPr id="32" name="연결선: 꺾임 31">
                  <a:extLst>
                    <a:ext uri="{FF2B5EF4-FFF2-40B4-BE49-F238E27FC236}">
                      <a16:creationId xmlns:a16="http://schemas.microsoft.com/office/drawing/2014/main" id="{C2328EF7-6CDB-4409-B71E-B2EFFDFECA1B}"/>
                    </a:ext>
                  </a:extLst>
                </p:cNvPr>
                <p:cNvCxnSpPr>
                  <a:cxnSpLocks/>
                  <a:stCxn id="12" idx="0"/>
                </p:cNvCxnSpPr>
                <p:nvPr/>
              </p:nvCxnSpPr>
              <p:spPr>
                <a:xfrm rot="5400000" flipH="1" flipV="1">
                  <a:off x="3556654" y="11196"/>
                  <a:ext cx="585170" cy="2670644"/>
                </a:xfrm>
                <a:prstGeom prst="bentConnector2">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연결선: 꺾임 32">
                  <a:extLst>
                    <a:ext uri="{FF2B5EF4-FFF2-40B4-BE49-F238E27FC236}">
                      <a16:creationId xmlns:a16="http://schemas.microsoft.com/office/drawing/2014/main" id="{0D2672B1-3AF0-4F02-8029-DC949565397C}"/>
                    </a:ext>
                  </a:extLst>
                </p:cNvPr>
                <p:cNvCxnSpPr>
                  <a:cxnSpLocks/>
                </p:cNvCxnSpPr>
                <p:nvPr/>
              </p:nvCxnSpPr>
              <p:spPr>
                <a:xfrm rot="10800000">
                  <a:off x="6679904" y="1093593"/>
                  <a:ext cx="2475805" cy="626260"/>
                </a:xfrm>
                <a:prstGeom prst="bentConnector3">
                  <a:avLst>
                    <a:gd name="adj1" fmla="val -417"/>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7" name="직사각형 26">
                <a:extLst>
                  <a:ext uri="{FF2B5EF4-FFF2-40B4-BE49-F238E27FC236}">
                    <a16:creationId xmlns:a16="http://schemas.microsoft.com/office/drawing/2014/main" id="{355CE714-E3C5-472A-A0B5-5C4DA98459EF}"/>
                  </a:ext>
                </a:extLst>
              </p:cNvPr>
              <p:cNvSpPr/>
              <p:nvPr/>
            </p:nvSpPr>
            <p:spPr>
              <a:xfrm>
                <a:off x="999033" y="3697600"/>
                <a:ext cx="3791674" cy="1631216"/>
              </a:xfrm>
              <a:prstGeom prst="rect">
                <a:avLst/>
              </a:prstGeom>
            </p:spPr>
            <p:txBody>
              <a:bodyPr wrap="square">
                <a:spAutoFit/>
              </a:bodyPr>
              <a:lstStyle/>
              <a:p>
                <a:r>
                  <a:rPr lang="ko-KR" altLang="en-US" sz="2000" dirty="0" err="1"/>
                  <a:t>케미지수</a:t>
                </a:r>
                <a:r>
                  <a:rPr lang="ko-KR" altLang="en-US" sz="2000" dirty="0"/>
                  <a:t> 산출 근거 타당성</a:t>
                </a:r>
                <a:endParaRPr lang="en-US" altLang="ko-KR" sz="2000" dirty="0"/>
              </a:p>
              <a:p>
                <a:endParaRPr lang="en-US" altLang="ko-KR" sz="2000" dirty="0"/>
              </a:p>
              <a:p>
                <a:r>
                  <a:rPr lang="ko-KR" altLang="en-US" sz="2000" dirty="0"/>
                  <a:t>실시간 데이터 반영 어려움</a:t>
                </a:r>
                <a:endParaRPr lang="en-US" altLang="ko-KR" sz="2000" dirty="0"/>
              </a:p>
              <a:p>
                <a:endParaRPr lang="en-US" altLang="ko-KR" sz="2000" dirty="0"/>
              </a:p>
              <a:p>
                <a:r>
                  <a:rPr lang="ko-KR" altLang="en-US" sz="2000" dirty="0"/>
                  <a:t>데이터 가공 어려움</a:t>
                </a:r>
                <a:endParaRPr lang="en-US" altLang="ko-KR" sz="2000" dirty="0"/>
              </a:p>
            </p:txBody>
          </p:sp>
          <p:sp>
            <p:nvSpPr>
              <p:cNvPr id="49" name="직사각형 48">
                <a:extLst>
                  <a:ext uri="{FF2B5EF4-FFF2-40B4-BE49-F238E27FC236}">
                    <a16:creationId xmlns:a16="http://schemas.microsoft.com/office/drawing/2014/main" id="{696E32BA-049F-4210-A4E3-3DE67445788D}"/>
                  </a:ext>
                </a:extLst>
              </p:cNvPr>
              <p:cNvSpPr/>
              <p:nvPr/>
            </p:nvSpPr>
            <p:spPr>
              <a:xfrm>
                <a:off x="8009339" y="3697600"/>
                <a:ext cx="4030725" cy="1631216"/>
              </a:xfrm>
              <a:prstGeom prst="rect">
                <a:avLst/>
              </a:prstGeom>
            </p:spPr>
            <p:txBody>
              <a:bodyPr wrap="square">
                <a:spAutoFit/>
              </a:bodyPr>
              <a:lstStyle/>
              <a:p>
                <a:r>
                  <a:rPr lang="ko-KR" altLang="en-US" sz="2000" dirty="0"/>
                  <a:t>다양한 지표를 통한 분석</a:t>
                </a:r>
                <a:endParaRPr lang="en-US" altLang="ko-KR" sz="2000" dirty="0"/>
              </a:p>
              <a:p>
                <a:endParaRPr lang="en-US" altLang="ko-KR" sz="2000" dirty="0"/>
              </a:p>
              <a:p>
                <a:r>
                  <a:rPr lang="ko-KR" altLang="en-US" sz="2000" dirty="0"/>
                  <a:t>동기화를 통한 실시간 데이터 반영</a:t>
                </a:r>
                <a:endParaRPr lang="en-US" altLang="ko-KR" sz="2000" dirty="0"/>
              </a:p>
              <a:p>
                <a:endParaRPr lang="en-US" altLang="ko-KR" sz="2000" dirty="0"/>
              </a:p>
              <a:p>
                <a:r>
                  <a:rPr lang="ko-KR" altLang="en-US" sz="2000" dirty="0"/>
                  <a:t>데이터 활용 능력 배양</a:t>
                </a:r>
                <a:endParaRPr lang="en-US" altLang="ko-KR" sz="2000" dirty="0"/>
              </a:p>
            </p:txBody>
          </p:sp>
        </p:grpSp>
      </p:grpSp>
      <p:sp>
        <p:nvSpPr>
          <p:cNvPr id="2" name="타원 1">
            <a:extLst>
              <a:ext uri="{FF2B5EF4-FFF2-40B4-BE49-F238E27FC236}">
                <a16:creationId xmlns:a16="http://schemas.microsoft.com/office/drawing/2014/main" id="{81468717-25AC-4740-998D-743E8503680F}"/>
              </a:ext>
            </a:extLst>
          </p:cNvPr>
          <p:cNvSpPr/>
          <p:nvPr/>
        </p:nvSpPr>
        <p:spPr>
          <a:xfrm>
            <a:off x="476527" y="3989850"/>
            <a:ext cx="282142" cy="28214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ysClr val="windowText" lastClr="000000"/>
                </a:solidFill>
              </a:rPr>
              <a:t>1</a:t>
            </a:r>
            <a:endParaRPr lang="ko-KR" altLang="en-US" dirty="0">
              <a:solidFill>
                <a:sysClr val="windowText" lastClr="000000"/>
              </a:solidFill>
            </a:endParaRPr>
          </a:p>
        </p:txBody>
      </p:sp>
      <p:sp>
        <p:nvSpPr>
          <p:cNvPr id="31" name="타원 30">
            <a:extLst>
              <a:ext uri="{FF2B5EF4-FFF2-40B4-BE49-F238E27FC236}">
                <a16:creationId xmlns:a16="http://schemas.microsoft.com/office/drawing/2014/main" id="{755D8EAE-6375-46F4-A839-4105DFA901DD}"/>
              </a:ext>
            </a:extLst>
          </p:cNvPr>
          <p:cNvSpPr/>
          <p:nvPr/>
        </p:nvSpPr>
        <p:spPr>
          <a:xfrm>
            <a:off x="479115" y="4592755"/>
            <a:ext cx="282142" cy="28214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ysClr val="windowText" lastClr="000000"/>
                </a:solidFill>
              </a:rPr>
              <a:t>2</a:t>
            </a:r>
            <a:endParaRPr lang="ko-KR" altLang="en-US" dirty="0">
              <a:solidFill>
                <a:sysClr val="windowText" lastClr="000000"/>
              </a:solidFill>
            </a:endParaRPr>
          </a:p>
        </p:txBody>
      </p:sp>
      <p:sp>
        <p:nvSpPr>
          <p:cNvPr id="34" name="타원 33">
            <a:extLst>
              <a:ext uri="{FF2B5EF4-FFF2-40B4-BE49-F238E27FC236}">
                <a16:creationId xmlns:a16="http://schemas.microsoft.com/office/drawing/2014/main" id="{7697B65D-7A4C-4CE8-971F-ACD1645455A1}"/>
              </a:ext>
            </a:extLst>
          </p:cNvPr>
          <p:cNvSpPr/>
          <p:nvPr/>
        </p:nvSpPr>
        <p:spPr>
          <a:xfrm>
            <a:off x="476527" y="5204469"/>
            <a:ext cx="282142" cy="28214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ysClr val="windowText" lastClr="000000"/>
                </a:solidFill>
              </a:rPr>
              <a:t>3</a:t>
            </a:r>
            <a:endParaRPr lang="ko-KR" altLang="en-US" dirty="0">
              <a:solidFill>
                <a:sysClr val="windowText" lastClr="000000"/>
              </a:solidFill>
            </a:endParaRPr>
          </a:p>
        </p:txBody>
      </p:sp>
      <p:sp>
        <p:nvSpPr>
          <p:cNvPr id="35" name="타원 34">
            <a:extLst>
              <a:ext uri="{FF2B5EF4-FFF2-40B4-BE49-F238E27FC236}">
                <a16:creationId xmlns:a16="http://schemas.microsoft.com/office/drawing/2014/main" id="{F54C7F51-09FF-4CD0-A980-3DC832EF2EE8}"/>
              </a:ext>
            </a:extLst>
          </p:cNvPr>
          <p:cNvSpPr/>
          <p:nvPr/>
        </p:nvSpPr>
        <p:spPr>
          <a:xfrm>
            <a:off x="7429223" y="3989850"/>
            <a:ext cx="282142" cy="28214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ysClr val="windowText" lastClr="000000"/>
                </a:solidFill>
              </a:rPr>
              <a:t>1</a:t>
            </a:r>
            <a:endParaRPr lang="ko-KR" altLang="en-US" dirty="0">
              <a:solidFill>
                <a:sysClr val="windowText" lastClr="000000"/>
              </a:solidFill>
            </a:endParaRPr>
          </a:p>
        </p:txBody>
      </p:sp>
      <p:sp>
        <p:nvSpPr>
          <p:cNvPr id="37" name="타원 36">
            <a:extLst>
              <a:ext uri="{FF2B5EF4-FFF2-40B4-BE49-F238E27FC236}">
                <a16:creationId xmlns:a16="http://schemas.microsoft.com/office/drawing/2014/main" id="{84229686-7839-4AA3-8E30-8B19D01DFFF6}"/>
              </a:ext>
            </a:extLst>
          </p:cNvPr>
          <p:cNvSpPr/>
          <p:nvPr/>
        </p:nvSpPr>
        <p:spPr>
          <a:xfrm>
            <a:off x="7429223" y="4607364"/>
            <a:ext cx="282142" cy="28214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ysClr val="windowText" lastClr="000000"/>
                </a:solidFill>
              </a:rPr>
              <a:t>2</a:t>
            </a:r>
            <a:endParaRPr lang="ko-KR" altLang="en-US" dirty="0">
              <a:solidFill>
                <a:sysClr val="windowText" lastClr="000000"/>
              </a:solidFill>
            </a:endParaRPr>
          </a:p>
        </p:txBody>
      </p:sp>
      <p:sp>
        <p:nvSpPr>
          <p:cNvPr id="38" name="타원 37">
            <a:extLst>
              <a:ext uri="{FF2B5EF4-FFF2-40B4-BE49-F238E27FC236}">
                <a16:creationId xmlns:a16="http://schemas.microsoft.com/office/drawing/2014/main" id="{6D4F35B3-B744-4BF8-AE3F-C614B4CE2B94}"/>
              </a:ext>
            </a:extLst>
          </p:cNvPr>
          <p:cNvSpPr/>
          <p:nvPr/>
        </p:nvSpPr>
        <p:spPr>
          <a:xfrm>
            <a:off x="7429223" y="5218953"/>
            <a:ext cx="282142" cy="28214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ysClr val="windowText" lastClr="000000"/>
                </a:solidFill>
              </a:rPr>
              <a:t>3</a:t>
            </a:r>
            <a:endParaRPr lang="ko-KR" altLang="en-US" dirty="0">
              <a:solidFill>
                <a:sysClr val="windowText" lastClr="000000"/>
              </a:solidFill>
            </a:endParaRPr>
          </a:p>
        </p:txBody>
      </p:sp>
    </p:spTree>
    <p:extLst>
      <p:ext uri="{BB962C8B-B14F-4D97-AF65-F5344CB8AC3E}">
        <p14:creationId xmlns:p14="http://schemas.microsoft.com/office/powerpoint/2010/main" val="8053787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29561" y="6400465"/>
            <a:ext cx="434724" cy="230832"/>
          </a:xfrm>
          <a:prstGeom prst="rect">
            <a:avLst/>
          </a:prstGeom>
        </p:spPr>
        <p:txBody>
          <a:bodyPr wrap="square">
            <a:spAutoFit/>
          </a:bodyPr>
          <a:lstStyle/>
          <a:p>
            <a:pPr algn="ctr"/>
            <a:fld id="{B6CDF4B4-146F-4CD0-B0FE-F3CF0468E44B}" type="slidenum">
              <a:rPr lang="id-ID" sz="900">
                <a:solidFill>
                  <a:schemeClr val="bg1"/>
                </a:solidFill>
                <a:latin typeface="Roboto" panose="02000000000000000000" pitchFamily="2" charset="0"/>
                <a:ea typeface="Roboto" panose="02000000000000000000" pitchFamily="2" charset="0"/>
                <a:cs typeface="Open Sans Light" panose="020B0306030504020204" pitchFamily="34" charset="0"/>
              </a:rPr>
              <a:t>21</a:t>
            </a:fld>
            <a:endParaRPr lang="id-ID" sz="1200" dirty="0">
              <a:solidFill>
                <a:schemeClr val="bg1"/>
              </a:solidFill>
              <a:latin typeface="Roboto" panose="02000000000000000000" pitchFamily="2" charset="0"/>
              <a:ea typeface="Roboto" panose="02000000000000000000" pitchFamily="2" charset="0"/>
              <a:cs typeface="Open Sans Light" panose="020B0306030504020204" pitchFamily="34" charset="0"/>
            </a:endParaRPr>
          </a:p>
        </p:txBody>
      </p:sp>
      <p:sp>
        <p:nvSpPr>
          <p:cNvPr id="7" name="Freeform 1"/>
          <p:cNvSpPr>
            <a:spLocks noChangeArrowheads="1"/>
          </p:cNvSpPr>
          <p:nvPr/>
        </p:nvSpPr>
        <p:spPr bwMode="auto">
          <a:xfrm>
            <a:off x="3078937" y="3202199"/>
            <a:ext cx="530513" cy="775786"/>
          </a:xfrm>
          <a:custGeom>
            <a:avLst/>
            <a:gdLst>
              <a:gd name="T0" fmla="*/ 2000 w 2969"/>
              <a:gd name="T1" fmla="*/ 656 h 4375"/>
              <a:gd name="T2" fmla="*/ 2000 w 2969"/>
              <a:gd name="T3" fmla="*/ 656 h 4375"/>
              <a:gd name="T4" fmla="*/ 2281 w 2969"/>
              <a:gd name="T5" fmla="*/ 562 h 4375"/>
              <a:gd name="T6" fmla="*/ 2750 w 2969"/>
              <a:gd name="T7" fmla="*/ 812 h 4375"/>
              <a:gd name="T8" fmla="*/ 2968 w 2969"/>
              <a:gd name="T9" fmla="*/ 812 h 4375"/>
              <a:gd name="T10" fmla="*/ 2968 w 2969"/>
              <a:gd name="T11" fmla="*/ 0 h 4375"/>
              <a:gd name="T12" fmla="*/ 0 w 2969"/>
              <a:gd name="T13" fmla="*/ 0 h 4375"/>
              <a:gd name="T14" fmla="*/ 0 w 2969"/>
              <a:gd name="T15" fmla="*/ 3186 h 4375"/>
              <a:gd name="T16" fmla="*/ 1062 w 2969"/>
              <a:gd name="T17" fmla="*/ 3186 h 4375"/>
              <a:gd name="T18" fmla="*/ 1156 w 2969"/>
              <a:gd name="T19" fmla="*/ 3249 h 4375"/>
              <a:gd name="T20" fmla="*/ 1156 w 2969"/>
              <a:gd name="T21" fmla="*/ 3624 h 4375"/>
              <a:gd name="T22" fmla="*/ 1125 w 2969"/>
              <a:gd name="T23" fmla="*/ 3686 h 4375"/>
              <a:gd name="T24" fmla="*/ 875 w 2969"/>
              <a:gd name="T25" fmla="*/ 4030 h 4375"/>
              <a:gd name="T26" fmla="*/ 968 w 2969"/>
              <a:gd name="T27" fmla="*/ 4249 h 4375"/>
              <a:gd name="T28" fmla="*/ 1250 w 2969"/>
              <a:gd name="T29" fmla="*/ 4374 h 4375"/>
              <a:gd name="T30" fmla="*/ 1718 w 2969"/>
              <a:gd name="T31" fmla="*/ 4093 h 4375"/>
              <a:gd name="T32" fmla="*/ 1437 w 2969"/>
              <a:gd name="T33" fmla="*/ 3655 h 4375"/>
              <a:gd name="T34" fmla="*/ 1406 w 2969"/>
              <a:gd name="T35" fmla="*/ 3593 h 4375"/>
              <a:gd name="T36" fmla="*/ 1406 w 2969"/>
              <a:gd name="T37" fmla="*/ 3249 h 4375"/>
              <a:gd name="T38" fmla="*/ 1468 w 2969"/>
              <a:gd name="T39" fmla="*/ 3155 h 4375"/>
              <a:gd name="T40" fmla="*/ 2968 w 2969"/>
              <a:gd name="T41" fmla="*/ 3155 h 4375"/>
              <a:gd name="T42" fmla="*/ 2968 w 2969"/>
              <a:gd name="T43" fmla="*/ 1375 h 4375"/>
              <a:gd name="T44" fmla="*/ 2812 w 2969"/>
              <a:gd name="T45" fmla="*/ 1375 h 4375"/>
              <a:gd name="T46" fmla="*/ 2312 w 2969"/>
              <a:gd name="T47" fmla="*/ 1687 h 4375"/>
              <a:gd name="T48" fmla="*/ 1843 w 2969"/>
              <a:gd name="T49" fmla="*/ 1125 h 4375"/>
              <a:gd name="T50" fmla="*/ 2000 w 2969"/>
              <a:gd name="T51" fmla="*/ 656 h 4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69" h="4375">
                <a:moveTo>
                  <a:pt x="2000" y="656"/>
                </a:moveTo>
                <a:lnTo>
                  <a:pt x="2000" y="656"/>
                </a:lnTo>
                <a:cubicBezTo>
                  <a:pt x="2062" y="594"/>
                  <a:pt x="2156" y="562"/>
                  <a:pt x="2281" y="562"/>
                </a:cubicBezTo>
                <a:cubicBezTo>
                  <a:pt x="2468" y="562"/>
                  <a:pt x="2656" y="750"/>
                  <a:pt x="2750" y="812"/>
                </a:cubicBezTo>
                <a:cubicBezTo>
                  <a:pt x="2968" y="812"/>
                  <a:pt x="2968" y="812"/>
                  <a:pt x="2968" y="812"/>
                </a:cubicBezTo>
                <a:cubicBezTo>
                  <a:pt x="2968" y="0"/>
                  <a:pt x="2968" y="0"/>
                  <a:pt x="2968" y="0"/>
                </a:cubicBezTo>
                <a:cubicBezTo>
                  <a:pt x="0" y="0"/>
                  <a:pt x="0" y="0"/>
                  <a:pt x="0" y="0"/>
                </a:cubicBezTo>
                <a:cubicBezTo>
                  <a:pt x="0" y="3186"/>
                  <a:pt x="0" y="3186"/>
                  <a:pt x="0" y="3186"/>
                </a:cubicBezTo>
                <a:cubicBezTo>
                  <a:pt x="1062" y="3186"/>
                  <a:pt x="1062" y="3186"/>
                  <a:pt x="1062" y="3186"/>
                </a:cubicBezTo>
                <a:cubicBezTo>
                  <a:pt x="1125" y="3186"/>
                  <a:pt x="1156" y="3218"/>
                  <a:pt x="1156" y="3249"/>
                </a:cubicBezTo>
                <a:cubicBezTo>
                  <a:pt x="1156" y="3624"/>
                  <a:pt x="1156" y="3624"/>
                  <a:pt x="1156" y="3624"/>
                </a:cubicBezTo>
                <a:cubicBezTo>
                  <a:pt x="1156" y="3655"/>
                  <a:pt x="1125" y="3686"/>
                  <a:pt x="1125" y="3686"/>
                </a:cubicBezTo>
                <a:cubicBezTo>
                  <a:pt x="1062" y="3749"/>
                  <a:pt x="875" y="3905"/>
                  <a:pt x="875" y="4030"/>
                </a:cubicBezTo>
                <a:cubicBezTo>
                  <a:pt x="875" y="4093"/>
                  <a:pt x="906" y="4186"/>
                  <a:pt x="968" y="4249"/>
                </a:cubicBezTo>
                <a:cubicBezTo>
                  <a:pt x="1031" y="4311"/>
                  <a:pt x="1125" y="4374"/>
                  <a:pt x="1250" y="4374"/>
                </a:cubicBezTo>
                <a:cubicBezTo>
                  <a:pt x="1406" y="4374"/>
                  <a:pt x="1687" y="4311"/>
                  <a:pt x="1718" y="4093"/>
                </a:cubicBezTo>
                <a:cubicBezTo>
                  <a:pt x="1718" y="3843"/>
                  <a:pt x="1437" y="3655"/>
                  <a:pt x="1437" y="3655"/>
                </a:cubicBezTo>
                <a:cubicBezTo>
                  <a:pt x="1406" y="3655"/>
                  <a:pt x="1406" y="3624"/>
                  <a:pt x="1406" y="3593"/>
                </a:cubicBezTo>
                <a:cubicBezTo>
                  <a:pt x="1406" y="3249"/>
                  <a:pt x="1406" y="3249"/>
                  <a:pt x="1406" y="3249"/>
                </a:cubicBezTo>
                <a:cubicBezTo>
                  <a:pt x="1406" y="3186"/>
                  <a:pt x="1437" y="3155"/>
                  <a:pt x="1468" y="3155"/>
                </a:cubicBezTo>
                <a:cubicBezTo>
                  <a:pt x="2968" y="3155"/>
                  <a:pt x="2968" y="3155"/>
                  <a:pt x="2968" y="3155"/>
                </a:cubicBezTo>
                <a:cubicBezTo>
                  <a:pt x="2968" y="1375"/>
                  <a:pt x="2968" y="1375"/>
                  <a:pt x="2968" y="1375"/>
                </a:cubicBezTo>
                <a:cubicBezTo>
                  <a:pt x="2812" y="1375"/>
                  <a:pt x="2812" y="1375"/>
                  <a:pt x="2812" y="1375"/>
                </a:cubicBezTo>
                <a:cubicBezTo>
                  <a:pt x="2718" y="1469"/>
                  <a:pt x="2500" y="1687"/>
                  <a:pt x="2312" y="1687"/>
                </a:cubicBezTo>
                <a:cubicBezTo>
                  <a:pt x="2093" y="1687"/>
                  <a:pt x="1843" y="1531"/>
                  <a:pt x="1843" y="1125"/>
                </a:cubicBezTo>
                <a:cubicBezTo>
                  <a:pt x="1843" y="875"/>
                  <a:pt x="1937" y="719"/>
                  <a:pt x="2000" y="656"/>
                </a:cubicBezTo>
              </a:path>
            </a:pathLst>
          </a:custGeom>
          <a:solidFill>
            <a:schemeClr val="accent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dirty="0"/>
          </a:p>
        </p:txBody>
      </p:sp>
      <p:sp>
        <p:nvSpPr>
          <p:cNvPr id="8" name="Freeform 2"/>
          <p:cNvSpPr>
            <a:spLocks noChangeArrowheads="1"/>
          </p:cNvSpPr>
          <p:nvPr/>
        </p:nvSpPr>
        <p:spPr bwMode="auto">
          <a:xfrm>
            <a:off x="2520044" y="3202200"/>
            <a:ext cx="531302" cy="565417"/>
          </a:xfrm>
          <a:custGeom>
            <a:avLst/>
            <a:gdLst>
              <a:gd name="T0" fmla="*/ 2969 w 2970"/>
              <a:gd name="T1" fmla="*/ 0 h 3187"/>
              <a:gd name="T2" fmla="*/ 2969 w 2970"/>
              <a:gd name="T3" fmla="*/ 0 h 3187"/>
              <a:gd name="T4" fmla="*/ 0 w 2970"/>
              <a:gd name="T5" fmla="*/ 0 h 3187"/>
              <a:gd name="T6" fmla="*/ 0 w 2970"/>
              <a:gd name="T7" fmla="*/ 781 h 3187"/>
              <a:gd name="T8" fmla="*/ 219 w 2970"/>
              <a:gd name="T9" fmla="*/ 781 h 3187"/>
              <a:gd name="T10" fmla="*/ 719 w 2970"/>
              <a:gd name="T11" fmla="*/ 500 h 3187"/>
              <a:gd name="T12" fmla="*/ 1126 w 2970"/>
              <a:gd name="T13" fmla="*/ 1062 h 3187"/>
              <a:gd name="T14" fmla="*/ 1001 w 2970"/>
              <a:gd name="T15" fmla="*/ 1500 h 3187"/>
              <a:gd name="T16" fmla="*/ 688 w 2970"/>
              <a:gd name="T17" fmla="*/ 1625 h 3187"/>
              <a:gd name="T18" fmla="*/ 219 w 2970"/>
              <a:gd name="T19" fmla="*/ 1344 h 3187"/>
              <a:gd name="T20" fmla="*/ 0 w 2970"/>
              <a:gd name="T21" fmla="*/ 1344 h 3187"/>
              <a:gd name="T22" fmla="*/ 0 w 2970"/>
              <a:gd name="T23" fmla="*/ 3030 h 3187"/>
              <a:gd name="T24" fmla="*/ 63 w 2970"/>
              <a:gd name="T25" fmla="*/ 3186 h 3187"/>
              <a:gd name="T26" fmla="*/ 2969 w 2970"/>
              <a:gd name="T27" fmla="*/ 3186 h 3187"/>
              <a:gd name="T28" fmla="*/ 2969 w 2970"/>
              <a:gd name="T29" fmla="*/ 0 h 3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70" h="3187">
                <a:moveTo>
                  <a:pt x="2969" y="0"/>
                </a:moveTo>
                <a:lnTo>
                  <a:pt x="2969" y="0"/>
                </a:lnTo>
                <a:cubicBezTo>
                  <a:pt x="0" y="0"/>
                  <a:pt x="0" y="0"/>
                  <a:pt x="0" y="0"/>
                </a:cubicBezTo>
                <a:cubicBezTo>
                  <a:pt x="0" y="781"/>
                  <a:pt x="0" y="781"/>
                  <a:pt x="0" y="781"/>
                </a:cubicBezTo>
                <a:cubicBezTo>
                  <a:pt x="219" y="781"/>
                  <a:pt x="219" y="781"/>
                  <a:pt x="219" y="781"/>
                </a:cubicBezTo>
                <a:cubicBezTo>
                  <a:pt x="251" y="687"/>
                  <a:pt x="407" y="500"/>
                  <a:pt x="719" y="500"/>
                </a:cubicBezTo>
                <a:cubicBezTo>
                  <a:pt x="1126" y="500"/>
                  <a:pt x="1126" y="937"/>
                  <a:pt x="1126" y="1062"/>
                </a:cubicBezTo>
                <a:cubicBezTo>
                  <a:pt x="1126" y="1281"/>
                  <a:pt x="1094" y="1406"/>
                  <a:pt x="1001" y="1500"/>
                </a:cubicBezTo>
                <a:cubicBezTo>
                  <a:pt x="907" y="1594"/>
                  <a:pt x="813" y="1625"/>
                  <a:pt x="688" y="1625"/>
                </a:cubicBezTo>
                <a:cubicBezTo>
                  <a:pt x="438" y="1594"/>
                  <a:pt x="282" y="1437"/>
                  <a:pt x="219" y="1344"/>
                </a:cubicBezTo>
                <a:cubicBezTo>
                  <a:pt x="0" y="1344"/>
                  <a:pt x="0" y="1344"/>
                  <a:pt x="0" y="1344"/>
                </a:cubicBezTo>
                <a:cubicBezTo>
                  <a:pt x="0" y="3030"/>
                  <a:pt x="0" y="3030"/>
                  <a:pt x="0" y="3030"/>
                </a:cubicBezTo>
                <a:cubicBezTo>
                  <a:pt x="32" y="3093"/>
                  <a:pt x="32" y="3124"/>
                  <a:pt x="63" y="3186"/>
                </a:cubicBezTo>
                <a:cubicBezTo>
                  <a:pt x="2969" y="3186"/>
                  <a:pt x="2969" y="3186"/>
                  <a:pt x="2969" y="3186"/>
                </a:cubicBezTo>
                <a:lnTo>
                  <a:pt x="2969" y="0"/>
                </a:lnTo>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9" name="Freeform 3"/>
          <p:cNvSpPr>
            <a:spLocks noChangeArrowheads="1"/>
          </p:cNvSpPr>
          <p:nvPr/>
        </p:nvSpPr>
        <p:spPr bwMode="auto">
          <a:xfrm>
            <a:off x="2520044" y="2049469"/>
            <a:ext cx="1362938" cy="748415"/>
          </a:xfrm>
          <a:custGeom>
            <a:avLst/>
            <a:gdLst>
              <a:gd name="T0" fmla="*/ 0 w 7626"/>
              <a:gd name="T1" fmla="*/ 3031 h 4220"/>
              <a:gd name="T2" fmla="*/ 0 w 7626"/>
              <a:gd name="T3" fmla="*/ 3031 h 4220"/>
              <a:gd name="T4" fmla="*/ 1282 w 7626"/>
              <a:gd name="T5" fmla="*/ 3031 h 4220"/>
              <a:gd name="T6" fmla="*/ 1344 w 7626"/>
              <a:gd name="T7" fmla="*/ 3094 h 4220"/>
              <a:gd name="T8" fmla="*/ 1344 w 7626"/>
              <a:gd name="T9" fmla="*/ 3500 h 4220"/>
              <a:gd name="T10" fmla="*/ 1313 w 7626"/>
              <a:gd name="T11" fmla="*/ 3562 h 4220"/>
              <a:gd name="T12" fmla="*/ 1094 w 7626"/>
              <a:gd name="T13" fmla="*/ 3875 h 4220"/>
              <a:gd name="T14" fmla="*/ 1469 w 7626"/>
              <a:gd name="T15" fmla="*/ 4219 h 4220"/>
              <a:gd name="T16" fmla="*/ 1907 w 7626"/>
              <a:gd name="T17" fmla="*/ 3906 h 4220"/>
              <a:gd name="T18" fmla="*/ 1657 w 7626"/>
              <a:gd name="T19" fmla="*/ 3531 h 4220"/>
              <a:gd name="T20" fmla="*/ 1594 w 7626"/>
              <a:gd name="T21" fmla="*/ 3469 h 4220"/>
              <a:gd name="T22" fmla="*/ 1626 w 7626"/>
              <a:gd name="T23" fmla="*/ 3125 h 4220"/>
              <a:gd name="T24" fmla="*/ 1688 w 7626"/>
              <a:gd name="T25" fmla="*/ 3062 h 4220"/>
              <a:gd name="T26" fmla="*/ 4437 w 7626"/>
              <a:gd name="T27" fmla="*/ 3062 h 4220"/>
              <a:gd name="T28" fmla="*/ 4437 w 7626"/>
              <a:gd name="T29" fmla="*/ 2812 h 4220"/>
              <a:gd name="T30" fmla="*/ 4156 w 7626"/>
              <a:gd name="T31" fmla="*/ 2312 h 4220"/>
              <a:gd name="T32" fmla="*/ 4687 w 7626"/>
              <a:gd name="T33" fmla="*/ 1906 h 4220"/>
              <a:gd name="T34" fmla="*/ 5250 w 7626"/>
              <a:gd name="T35" fmla="*/ 2312 h 4220"/>
              <a:gd name="T36" fmla="*/ 4968 w 7626"/>
              <a:gd name="T37" fmla="*/ 2812 h 4220"/>
              <a:gd name="T38" fmla="*/ 4968 w 7626"/>
              <a:gd name="T39" fmla="*/ 3031 h 4220"/>
              <a:gd name="T40" fmla="*/ 7625 w 7626"/>
              <a:gd name="T41" fmla="*/ 3031 h 4220"/>
              <a:gd name="T42" fmla="*/ 6531 w 7626"/>
              <a:gd name="T43" fmla="*/ 1375 h 4220"/>
              <a:gd name="T44" fmla="*/ 3156 w 7626"/>
              <a:gd name="T45" fmla="*/ 0 h 4220"/>
              <a:gd name="T46" fmla="*/ 0 w 7626"/>
              <a:gd name="T47" fmla="*/ 1000 h 4220"/>
              <a:gd name="T48" fmla="*/ 0 w 7626"/>
              <a:gd name="T49" fmla="*/ 3031 h 4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26" h="4220">
                <a:moveTo>
                  <a:pt x="0" y="3031"/>
                </a:moveTo>
                <a:lnTo>
                  <a:pt x="0" y="3031"/>
                </a:lnTo>
                <a:cubicBezTo>
                  <a:pt x="1282" y="3031"/>
                  <a:pt x="1282" y="3031"/>
                  <a:pt x="1282" y="3031"/>
                </a:cubicBezTo>
                <a:cubicBezTo>
                  <a:pt x="1313" y="3031"/>
                  <a:pt x="1344" y="3062"/>
                  <a:pt x="1344" y="3094"/>
                </a:cubicBezTo>
                <a:cubicBezTo>
                  <a:pt x="1344" y="3500"/>
                  <a:pt x="1344" y="3500"/>
                  <a:pt x="1344" y="3500"/>
                </a:cubicBezTo>
                <a:cubicBezTo>
                  <a:pt x="1344" y="3500"/>
                  <a:pt x="1344" y="3531"/>
                  <a:pt x="1313" y="3562"/>
                </a:cubicBezTo>
                <a:cubicBezTo>
                  <a:pt x="1251" y="3594"/>
                  <a:pt x="1094" y="3719"/>
                  <a:pt x="1094" y="3875"/>
                </a:cubicBezTo>
                <a:cubicBezTo>
                  <a:pt x="1094" y="4031"/>
                  <a:pt x="1219" y="4219"/>
                  <a:pt x="1469" y="4219"/>
                </a:cubicBezTo>
                <a:cubicBezTo>
                  <a:pt x="1719" y="4219"/>
                  <a:pt x="1907" y="4062"/>
                  <a:pt x="1907" y="3906"/>
                </a:cubicBezTo>
                <a:cubicBezTo>
                  <a:pt x="1938" y="3656"/>
                  <a:pt x="1657" y="3531"/>
                  <a:pt x="1657" y="3531"/>
                </a:cubicBezTo>
                <a:cubicBezTo>
                  <a:pt x="1626" y="3531"/>
                  <a:pt x="1594" y="3500"/>
                  <a:pt x="1594" y="3469"/>
                </a:cubicBezTo>
                <a:cubicBezTo>
                  <a:pt x="1626" y="3125"/>
                  <a:pt x="1626" y="3125"/>
                  <a:pt x="1626" y="3125"/>
                </a:cubicBezTo>
                <a:cubicBezTo>
                  <a:pt x="1626" y="3094"/>
                  <a:pt x="1657" y="3062"/>
                  <a:pt x="1688" y="3062"/>
                </a:cubicBezTo>
                <a:cubicBezTo>
                  <a:pt x="4437" y="3062"/>
                  <a:pt x="4437" y="3062"/>
                  <a:pt x="4437" y="3062"/>
                </a:cubicBezTo>
                <a:cubicBezTo>
                  <a:pt x="4437" y="2812"/>
                  <a:pt x="4437" y="2812"/>
                  <a:pt x="4437" y="2812"/>
                </a:cubicBezTo>
                <a:cubicBezTo>
                  <a:pt x="4343" y="2750"/>
                  <a:pt x="4156" y="2594"/>
                  <a:pt x="4156" y="2312"/>
                </a:cubicBezTo>
                <a:cubicBezTo>
                  <a:pt x="4156" y="2031"/>
                  <a:pt x="4437" y="1906"/>
                  <a:pt x="4687" y="1906"/>
                </a:cubicBezTo>
                <a:cubicBezTo>
                  <a:pt x="4937" y="1906"/>
                  <a:pt x="5250" y="2000"/>
                  <a:pt x="5250" y="2312"/>
                </a:cubicBezTo>
                <a:cubicBezTo>
                  <a:pt x="5250" y="2594"/>
                  <a:pt x="5062" y="2750"/>
                  <a:pt x="4968" y="2812"/>
                </a:cubicBezTo>
                <a:cubicBezTo>
                  <a:pt x="4968" y="3031"/>
                  <a:pt x="4968" y="3031"/>
                  <a:pt x="4968" y="3031"/>
                </a:cubicBezTo>
                <a:cubicBezTo>
                  <a:pt x="7625" y="3031"/>
                  <a:pt x="7625" y="3031"/>
                  <a:pt x="7625" y="3031"/>
                </a:cubicBezTo>
                <a:cubicBezTo>
                  <a:pt x="7374" y="2437"/>
                  <a:pt x="6999" y="1812"/>
                  <a:pt x="6531" y="1375"/>
                </a:cubicBezTo>
                <a:cubicBezTo>
                  <a:pt x="5531" y="562"/>
                  <a:pt x="4625" y="31"/>
                  <a:pt x="3156" y="0"/>
                </a:cubicBezTo>
                <a:cubicBezTo>
                  <a:pt x="2251" y="0"/>
                  <a:pt x="1032" y="250"/>
                  <a:pt x="0" y="1000"/>
                </a:cubicBezTo>
                <a:lnTo>
                  <a:pt x="0" y="3031"/>
                </a:lnTo>
              </a:path>
            </a:pathLst>
          </a:custGeom>
          <a:solidFill>
            <a:schemeClr val="accent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10" name="Freeform 4"/>
          <p:cNvSpPr>
            <a:spLocks noChangeArrowheads="1"/>
          </p:cNvSpPr>
          <p:nvPr/>
        </p:nvSpPr>
        <p:spPr bwMode="auto">
          <a:xfrm>
            <a:off x="3078936" y="2415466"/>
            <a:ext cx="731525" cy="764837"/>
          </a:xfrm>
          <a:custGeom>
            <a:avLst/>
            <a:gdLst>
              <a:gd name="T0" fmla="*/ 2968 w 4094"/>
              <a:gd name="T1" fmla="*/ 2875 h 4314"/>
              <a:gd name="T2" fmla="*/ 2968 w 4094"/>
              <a:gd name="T3" fmla="*/ 2875 h 4314"/>
              <a:gd name="T4" fmla="*/ 3031 w 4094"/>
              <a:gd name="T5" fmla="*/ 2813 h 4314"/>
              <a:gd name="T6" fmla="*/ 3375 w 4094"/>
              <a:gd name="T7" fmla="*/ 2813 h 4314"/>
              <a:gd name="T8" fmla="*/ 3406 w 4094"/>
              <a:gd name="T9" fmla="*/ 2844 h 4314"/>
              <a:gd name="T10" fmla="*/ 3812 w 4094"/>
              <a:gd name="T11" fmla="*/ 3063 h 4314"/>
              <a:gd name="T12" fmla="*/ 4093 w 4094"/>
              <a:gd name="T13" fmla="*/ 2657 h 4314"/>
              <a:gd name="T14" fmla="*/ 3812 w 4094"/>
              <a:gd name="T15" fmla="*/ 2282 h 4314"/>
              <a:gd name="T16" fmla="*/ 3406 w 4094"/>
              <a:gd name="T17" fmla="*/ 2532 h 4314"/>
              <a:gd name="T18" fmla="*/ 3343 w 4094"/>
              <a:gd name="T19" fmla="*/ 2563 h 4314"/>
              <a:gd name="T20" fmla="*/ 3000 w 4094"/>
              <a:gd name="T21" fmla="*/ 2563 h 4314"/>
              <a:gd name="T22" fmla="*/ 2937 w 4094"/>
              <a:gd name="T23" fmla="*/ 2500 h 4314"/>
              <a:gd name="T24" fmla="*/ 2937 w 4094"/>
              <a:gd name="T25" fmla="*/ 1125 h 4314"/>
              <a:gd name="T26" fmla="*/ 1781 w 4094"/>
              <a:gd name="T27" fmla="*/ 1125 h 4314"/>
              <a:gd name="T28" fmla="*/ 1718 w 4094"/>
              <a:gd name="T29" fmla="*/ 1063 h 4314"/>
              <a:gd name="T30" fmla="*/ 1718 w 4094"/>
              <a:gd name="T31" fmla="*/ 719 h 4314"/>
              <a:gd name="T32" fmla="*/ 1750 w 4094"/>
              <a:gd name="T33" fmla="*/ 657 h 4314"/>
              <a:gd name="T34" fmla="*/ 1968 w 4094"/>
              <a:gd name="T35" fmla="*/ 250 h 4314"/>
              <a:gd name="T36" fmla="*/ 1562 w 4094"/>
              <a:gd name="T37" fmla="*/ 0 h 4314"/>
              <a:gd name="T38" fmla="*/ 1187 w 4094"/>
              <a:gd name="T39" fmla="*/ 250 h 4314"/>
              <a:gd name="T40" fmla="*/ 1406 w 4094"/>
              <a:gd name="T41" fmla="*/ 657 h 4314"/>
              <a:gd name="T42" fmla="*/ 1468 w 4094"/>
              <a:gd name="T43" fmla="*/ 719 h 4314"/>
              <a:gd name="T44" fmla="*/ 1468 w 4094"/>
              <a:gd name="T45" fmla="*/ 1063 h 4314"/>
              <a:gd name="T46" fmla="*/ 1375 w 4094"/>
              <a:gd name="T47" fmla="*/ 1157 h 4314"/>
              <a:gd name="T48" fmla="*/ 0 w 4094"/>
              <a:gd name="T49" fmla="*/ 1157 h 4314"/>
              <a:gd name="T50" fmla="*/ 0 w 4094"/>
              <a:gd name="T51" fmla="*/ 4313 h 4314"/>
              <a:gd name="T52" fmla="*/ 2968 w 4094"/>
              <a:gd name="T53" fmla="*/ 4313 h 4314"/>
              <a:gd name="T54" fmla="*/ 2968 w 4094"/>
              <a:gd name="T55" fmla="*/ 2875 h 4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4" h="4314">
                <a:moveTo>
                  <a:pt x="2968" y="2875"/>
                </a:moveTo>
                <a:lnTo>
                  <a:pt x="2968" y="2875"/>
                </a:lnTo>
                <a:cubicBezTo>
                  <a:pt x="2968" y="2844"/>
                  <a:pt x="3000" y="2813"/>
                  <a:pt x="3031" y="2813"/>
                </a:cubicBezTo>
                <a:cubicBezTo>
                  <a:pt x="3375" y="2813"/>
                  <a:pt x="3375" y="2813"/>
                  <a:pt x="3375" y="2813"/>
                </a:cubicBezTo>
                <a:cubicBezTo>
                  <a:pt x="3375" y="2813"/>
                  <a:pt x="3406" y="2813"/>
                  <a:pt x="3406" y="2844"/>
                </a:cubicBezTo>
                <a:cubicBezTo>
                  <a:pt x="3468" y="2907"/>
                  <a:pt x="3656" y="3063"/>
                  <a:pt x="3812" y="3063"/>
                </a:cubicBezTo>
                <a:cubicBezTo>
                  <a:pt x="3999" y="3063"/>
                  <a:pt x="4093" y="2844"/>
                  <a:pt x="4093" y="2657"/>
                </a:cubicBezTo>
                <a:cubicBezTo>
                  <a:pt x="4093" y="2407"/>
                  <a:pt x="3968" y="2282"/>
                  <a:pt x="3812" y="2282"/>
                </a:cubicBezTo>
                <a:cubicBezTo>
                  <a:pt x="3687" y="2282"/>
                  <a:pt x="3499" y="2438"/>
                  <a:pt x="3406" y="2532"/>
                </a:cubicBezTo>
                <a:cubicBezTo>
                  <a:pt x="3406" y="2563"/>
                  <a:pt x="3375" y="2563"/>
                  <a:pt x="3343" y="2563"/>
                </a:cubicBezTo>
                <a:cubicBezTo>
                  <a:pt x="3000" y="2563"/>
                  <a:pt x="3000" y="2563"/>
                  <a:pt x="3000" y="2563"/>
                </a:cubicBezTo>
                <a:cubicBezTo>
                  <a:pt x="2968" y="2563"/>
                  <a:pt x="2937" y="2532"/>
                  <a:pt x="2937" y="2500"/>
                </a:cubicBezTo>
                <a:cubicBezTo>
                  <a:pt x="2937" y="1125"/>
                  <a:pt x="2937" y="1125"/>
                  <a:pt x="2937" y="1125"/>
                </a:cubicBezTo>
                <a:cubicBezTo>
                  <a:pt x="1781" y="1125"/>
                  <a:pt x="1781" y="1125"/>
                  <a:pt x="1781" y="1125"/>
                </a:cubicBezTo>
                <a:cubicBezTo>
                  <a:pt x="1750" y="1125"/>
                  <a:pt x="1718" y="1094"/>
                  <a:pt x="1718" y="1063"/>
                </a:cubicBezTo>
                <a:cubicBezTo>
                  <a:pt x="1718" y="719"/>
                  <a:pt x="1718" y="719"/>
                  <a:pt x="1718" y="719"/>
                </a:cubicBezTo>
                <a:cubicBezTo>
                  <a:pt x="1718" y="688"/>
                  <a:pt x="1718" y="657"/>
                  <a:pt x="1750" y="657"/>
                </a:cubicBezTo>
                <a:cubicBezTo>
                  <a:pt x="1750" y="657"/>
                  <a:pt x="1968" y="500"/>
                  <a:pt x="1968" y="250"/>
                </a:cubicBezTo>
                <a:cubicBezTo>
                  <a:pt x="1968" y="0"/>
                  <a:pt x="1625" y="0"/>
                  <a:pt x="1562" y="0"/>
                </a:cubicBezTo>
                <a:cubicBezTo>
                  <a:pt x="1406" y="0"/>
                  <a:pt x="1187" y="32"/>
                  <a:pt x="1187" y="250"/>
                </a:cubicBezTo>
                <a:cubicBezTo>
                  <a:pt x="1187" y="500"/>
                  <a:pt x="1406" y="625"/>
                  <a:pt x="1406" y="657"/>
                </a:cubicBezTo>
                <a:cubicBezTo>
                  <a:pt x="1437" y="657"/>
                  <a:pt x="1468" y="688"/>
                  <a:pt x="1468" y="719"/>
                </a:cubicBezTo>
                <a:cubicBezTo>
                  <a:pt x="1468" y="1063"/>
                  <a:pt x="1468" y="1063"/>
                  <a:pt x="1468" y="1063"/>
                </a:cubicBezTo>
                <a:cubicBezTo>
                  <a:pt x="1468" y="1094"/>
                  <a:pt x="1406" y="1157"/>
                  <a:pt x="1375" y="1157"/>
                </a:cubicBezTo>
                <a:cubicBezTo>
                  <a:pt x="0" y="1157"/>
                  <a:pt x="0" y="1157"/>
                  <a:pt x="0" y="1157"/>
                </a:cubicBezTo>
                <a:cubicBezTo>
                  <a:pt x="0" y="4313"/>
                  <a:pt x="0" y="4313"/>
                  <a:pt x="0" y="4313"/>
                </a:cubicBezTo>
                <a:cubicBezTo>
                  <a:pt x="2968" y="4313"/>
                  <a:pt x="2968" y="4313"/>
                  <a:pt x="2968" y="4313"/>
                </a:cubicBezTo>
                <a:lnTo>
                  <a:pt x="2968" y="2875"/>
                </a:lnTo>
              </a:path>
            </a:pathLst>
          </a:custGeom>
          <a:solidFill>
            <a:schemeClr val="accent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11" name="Freeform 5"/>
          <p:cNvSpPr>
            <a:spLocks noChangeArrowheads="1"/>
          </p:cNvSpPr>
          <p:nvPr/>
        </p:nvSpPr>
        <p:spPr bwMode="auto">
          <a:xfrm>
            <a:off x="3436028" y="2620360"/>
            <a:ext cx="508441" cy="1097206"/>
          </a:xfrm>
          <a:custGeom>
            <a:avLst/>
            <a:gdLst>
              <a:gd name="T0" fmla="*/ 1093 w 2844"/>
              <a:gd name="T1" fmla="*/ 0 h 6187"/>
              <a:gd name="T2" fmla="*/ 1093 w 2844"/>
              <a:gd name="T3" fmla="*/ 0 h 6187"/>
              <a:gd name="T4" fmla="*/ 1093 w 2844"/>
              <a:gd name="T5" fmla="*/ 1250 h 6187"/>
              <a:gd name="T6" fmla="*/ 1312 w 2844"/>
              <a:gd name="T7" fmla="*/ 1250 h 6187"/>
              <a:gd name="T8" fmla="*/ 1812 w 2844"/>
              <a:gd name="T9" fmla="*/ 968 h 6187"/>
              <a:gd name="T10" fmla="*/ 2218 w 2844"/>
              <a:gd name="T11" fmla="*/ 1500 h 6187"/>
              <a:gd name="T12" fmla="*/ 1812 w 2844"/>
              <a:gd name="T13" fmla="*/ 2062 h 6187"/>
              <a:gd name="T14" fmla="*/ 1312 w 2844"/>
              <a:gd name="T15" fmla="*/ 1781 h 6187"/>
              <a:gd name="T16" fmla="*/ 1125 w 2844"/>
              <a:gd name="T17" fmla="*/ 1781 h 6187"/>
              <a:gd name="T18" fmla="*/ 1125 w 2844"/>
              <a:gd name="T19" fmla="*/ 4187 h 6187"/>
              <a:gd name="T20" fmla="*/ 1031 w 2844"/>
              <a:gd name="T21" fmla="*/ 4250 h 6187"/>
              <a:gd name="T22" fmla="*/ 718 w 2844"/>
              <a:gd name="T23" fmla="*/ 4250 h 6187"/>
              <a:gd name="T24" fmla="*/ 656 w 2844"/>
              <a:gd name="T25" fmla="*/ 4218 h 6187"/>
              <a:gd name="T26" fmla="*/ 281 w 2844"/>
              <a:gd name="T27" fmla="*/ 4000 h 6187"/>
              <a:gd name="T28" fmla="*/ 93 w 2844"/>
              <a:gd name="T29" fmla="*/ 4062 h 6187"/>
              <a:gd name="T30" fmla="*/ 0 w 2844"/>
              <a:gd name="T31" fmla="*/ 4406 h 6187"/>
              <a:gd name="T32" fmla="*/ 312 w 2844"/>
              <a:gd name="T33" fmla="*/ 4812 h 6187"/>
              <a:gd name="T34" fmla="*/ 718 w 2844"/>
              <a:gd name="T35" fmla="*/ 4531 h 6187"/>
              <a:gd name="T36" fmla="*/ 750 w 2844"/>
              <a:gd name="T37" fmla="*/ 4500 h 6187"/>
              <a:gd name="T38" fmla="*/ 1031 w 2844"/>
              <a:gd name="T39" fmla="*/ 4500 h 6187"/>
              <a:gd name="T40" fmla="*/ 1125 w 2844"/>
              <a:gd name="T41" fmla="*/ 4593 h 6187"/>
              <a:gd name="T42" fmla="*/ 1125 w 2844"/>
              <a:gd name="T43" fmla="*/ 6186 h 6187"/>
              <a:gd name="T44" fmla="*/ 2156 w 2844"/>
              <a:gd name="T45" fmla="*/ 3906 h 6187"/>
              <a:gd name="T46" fmla="*/ 2843 w 2844"/>
              <a:gd name="T47" fmla="*/ 1437 h 6187"/>
              <a:gd name="T48" fmla="*/ 2562 w 2844"/>
              <a:gd name="T49" fmla="*/ 0 h 6187"/>
              <a:gd name="T50" fmla="*/ 1093 w 2844"/>
              <a:gd name="T51" fmla="*/ 0 h 6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44" h="6187">
                <a:moveTo>
                  <a:pt x="1093" y="0"/>
                </a:moveTo>
                <a:lnTo>
                  <a:pt x="1093" y="0"/>
                </a:lnTo>
                <a:cubicBezTo>
                  <a:pt x="1093" y="1250"/>
                  <a:pt x="1093" y="1250"/>
                  <a:pt x="1093" y="1250"/>
                </a:cubicBezTo>
                <a:cubicBezTo>
                  <a:pt x="1312" y="1250"/>
                  <a:pt x="1312" y="1250"/>
                  <a:pt x="1312" y="1250"/>
                </a:cubicBezTo>
                <a:cubicBezTo>
                  <a:pt x="1406" y="1187"/>
                  <a:pt x="1624" y="968"/>
                  <a:pt x="1812" y="968"/>
                </a:cubicBezTo>
                <a:cubicBezTo>
                  <a:pt x="1999" y="968"/>
                  <a:pt x="2218" y="1125"/>
                  <a:pt x="2218" y="1500"/>
                </a:cubicBezTo>
                <a:cubicBezTo>
                  <a:pt x="2218" y="1843"/>
                  <a:pt x="2062" y="2062"/>
                  <a:pt x="1812" y="2062"/>
                </a:cubicBezTo>
                <a:cubicBezTo>
                  <a:pt x="1593" y="2062"/>
                  <a:pt x="1406" y="1875"/>
                  <a:pt x="1312" y="1781"/>
                </a:cubicBezTo>
                <a:cubicBezTo>
                  <a:pt x="1125" y="1781"/>
                  <a:pt x="1125" y="1781"/>
                  <a:pt x="1125" y="1781"/>
                </a:cubicBezTo>
                <a:cubicBezTo>
                  <a:pt x="1125" y="4187"/>
                  <a:pt x="1125" y="4187"/>
                  <a:pt x="1125" y="4187"/>
                </a:cubicBezTo>
                <a:cubicBezTo>
                  <a:pt x="1125" y="4218"/>
                  <a:pt x="1062" y="4250"/>
                  <a:pt x="1031" y="4250"/>
                </a:cubicBezTo>
                <a:cubicBezTo>
                  <a:pt x="718" y="4250"/>
                  <a:pt x="718" y="4250"/>
                  <a:pt x="718" y="4250"/>
                </a:cubicBezTo>
                <a:cubicBezTo>
                  <a:pt x="687" y="4250"/>
                  <a:pt x="656" y="4250"/>
                  <a:pt x="656" y="4218"/>
                </a:cubicBezTo>
                <a:cubicBezTo>
                  <a:pt x="593" y="4156"/>
                  <a:pt x="406" y="4000"/>
                  <a:pt x="281" y="4000"/>
                </a:cubicBezTo>
                <a:cubicBezTo>
                  <a:pt x="187" y="4000"/>
                  <a:pt x="156" y="4000"/>
                  <a:pt x="93" y="4062"/>
                </a:cubicBezTo>
                <a:cubicBezTo>
                  <a:pt x="31" y="4125"/>
                  <a:pt x="0" y="4250"/>
                  <a:pt x="0" y="4406"/>
                </a:cubicBezTo>
                <a:cubicBezTo>
                  <a:pt x="0" y="4656"/>
                  <a:pt x="93" y="4812"/>
                  <a:pt x="312" y="4812"/>
                </a:cubicBezTo>
                <a:cubicBezTo>
                  <a:pt x="437" y="4812"/>
                  <a:pt x="656" y="4593"/>
                  <a:pt x="718" y="4531"/>
                </a:cubicBezTo>
                <a:lnTo>
                  <a:pt x="750" y="4500"/>
                </a:lnTo>
                <a:cubicBezTo>
                  <a:pt x="1031" y="4500"/>
                  <a:pt x="1031" y="4500"/>
                  <a:pt x="1031" y="4500"/>
                </a:cubicBezTo>
                <a:cubicBezTo>
                  <a:pt x="1062" y="4500"/>
                  <a:pt x="1125" y="4531"/>
                  <a:pt x="1125" y="4593"/>
                </a:cubicBezTo>
                <a:cubicBezTo>
                  <a:pt x="1125" y="6186"/>
                  <a:pt x="1125" y="6186"/>
                  <a:pt x="1125" y="6186"/>
                </a:cubicBezTo>
                <a:cubicBezTo>
                  <a:pt x="1406" y="5530"/>
                  <a:pt x="1843" y="4562"/>
                  <a:pt x="2156" y="3906"/>
                </a:cubicBezTo>
                <a:cubicBezTo>
                  <a:pt x="2687" y="2875"/>
                  <a:pt x="2843" y="2250"/>
                  <a:pt x="2843" y="1437"/>
                </a:cubicBezTo>
                <a:cubicBezTo>
                  <a:pt x="2843" y="1062"/>
                  <a:pt x="2750" y="531"/>
                  <a:pt x="2562" y="0"/>
                </a:cubicBezTo>
                <a:lnTo>
                  <a:pt x="1093" y="0"/>
                </a:lnTo>
              </a:path>
            </a:pathLst>
          </a:custGeom>
          <a:solidFill>
            <a:srgbClr val="4B72A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12" name="Freeform 6"/>
          <p:cNvSpPr>
            <a:spLocks noChangeArrowheads="1"/>
          </p:cNvSpPr>
          <p:nvPr/>
        </p:nvSpPr>
        <p:spPr bwMode="auto">
          <a:xfrm>
            <a:off x="2542905" y="3789513"/>
            <a:ext cx="1061027" cy="432470"/>
          </a:xfrm>
          <a:custGeom>
            <a:avLst/>
            <a:gdLst>
              <a:gd name="T0" fmla="*/ 4530 w 5937"/>
              <a:gd name="T1" fmla="*/ 0 h 2439"/>
              <a:gd name="T2" fmla="*/ 4530 w 5937"/>
              <a:gd name="T3" fmla="*/ 0 h 2439"/>
              <a:gd name="T4" fmla="*/ 4530 w 5937"/>
              <a:gd name="T5" fmla="*/ 250 h 2439"/>
              <a:gd name="T6" fmla="*/ 4842 w 5937"/>
              <a:gd name="T7" fmla="*/ 782 h 2439"/>
              <a:gd name="T8" fmla="*/ 4249 w 5937"/>
              <a:gd name="T9" fmla="*/ 1188 h 2439"/>
              <a:gd name="T10" fmla="*/ 3842 w 5937"/>
              <a:gd name="T11" fmla="*/ 1032 h 2439"/>
              <a:gd name="T12" fmla="*/ 3717 w 5937"/>
              <a:gd name="T13" fmla="*/ 719 h 2439"/>
              <a:gd name="T14" fmla="*/ 3999 w 5937"/>
              <a:gd name="T15" fmla="*/ 282 h 2439"/>
              <a:gd name="T16" fmla="*/ 3999 w 5937"/>
              <a:gd name="T17" fmla="*/ 32 h 2439"/>
              <a:gd name="T18" fmla="*/ 0 w 5937"/>
              <a:gd name="T19" fmla="*/ 32 h 2439"/>
              <a:gd name="T20" fmla="*/ 156 w 5937"/>
              <a:gd name="T21" fmla="*/ 719 h 2439"/>
              <a:gd name="T22" fmla="*/ 1125 w 5937"/>
              <a:gd name="T23" fmla="*/ 2438 h 2439"/>
              <a:gd name="T24" fmla="*/ 4780 w 5937"/>
              <a:gd name="T25" fmla="*/ 2438 h 2439"/>
              <a:gd name="T26" fmla="*/ 5624 w 5937"/>
              <a:gd name="T27" fmla="*/ 1657 h 2439"/>
              <a:gd name="T28" fmla="*/ 5780 w 5937"/>
              <a:gd name="T29" fmla="*/ 344 h 2439"/>
              <a:gd name="T30" fmla="*/ 5936 w 5937"/>
              <a:gd name="T31" fmla="*/ 0 h 2439"/>
              <a:gd name="T32" fmla="*/ 4530 w 5937"/>
              <a:gd name="T33" fmla="*/ 0 h 2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37" h="2439">
                <a:moveTo>
                  <a:pt x="4530" y="0"/>
                </a:moveTo>
                <a:lnTo>
                  <a:pt x="4530" y="0"/>
                </a:lnTo>
                <a:cubicBezTo>
                  <a:pt x="4530" y="250"/>
                  <a:pt x="4530" y="250"/>
                  <a:pt x="4530" y="250"/>
                </a:cubicBezTo>
                <a:cubicBezTo>
                  <a:pt x="4624" y="313"/>
                  <a:pt x="4874" y="500"/>
                  <a:pt x="4842" y="782"/>
                </a:cubicBezTo>
                <a:cubicBezTo>
                  <a:pt x="4842" y="1032"/>
                  <a:pt x="4624" y="1188"/>
                  <a:pt x="4249" y="1188"/>
                </a:cubicBezTo>
                <a:cubicBezTo>
                  <a:pt x="4030" y="1188"/>
                  <a:pt x="3905" y="1125"/>
                  <a:pt x="3842" y="1032"/>
                </a:cubicBezTo>
                <a:cubicBezTo>
                  <a:pt x="3749" y="969"/>
                  <a:pt x="3717" y="844"/>
                  <a:pt x="3717" y="719"/>
                </a:cubicBezTo>
                <a:cubicBezTo>
                  <a:pt x="3749" y="532"/>
                  <a:pt x="3936" y="344"/>
                  <a:pt x="3999" y="282"/>
                </a:cubicBezTo>
                <a:cubicBezTo>
                  <a:pt x="3999" y="32"/>
                  <a:pt x="3999" y="32"/>
                  <a:pt x="3999" y="32"/>
                </a:cubicBezTo>
                <a:cubicBezTo>
                  <a:pt x="0" y="32"/>
                  <a:pt x="0" y="32"/>
                  <a:pt x="0" y="32"/>
                </a:cubicBezTo>
                <a:cubicBezTo>
                  <a:pt x="93" y="313"/>
                  <a:pt x="187" y="563"/>
                  <a:pt x="156" y="719"/>
                </a:cubicBezTo>
                <a:cubicBezTo>
                  <a:pt x="125" y="2063"/>
                  <a:pt x="843" y="2438"/>
                  <a:pt x="1125" y="2438"/>
                </a:cubicBezTo>
                <a:cubicBezTo>
                  <a:pt x="2156" y="2438"/>
                  <a:pt x="4436" y="2438"/>
                  <a:pt x="4780" y="2438"/>
                </a:cubicBezTo>
                <a:cubicBezTo>
                  <a:pt x="5124" y="2438"/>
                  <a:pt x="5467" y="2000"/>
                  <a:pt x="5624" y="1657"/>
                </a:cubicBezTo>
                <a:cubicBezTo>
                  <a:pt x="5749" y="1313"/>
                  <a:pt x="5655" y="594"/>
                  <a:pt x="5780" y="344"/>
                </a:cubicBezTo>
                <a:cubicBezTo>
                  <a:pt x="5811" y="313"/>
                  <a:pt x="5842" y="188"/>
                  <a:pt x="5936" y="0"/>
                </a:cubicBezTo>
                <a:lnTo>
                  <a:pt x="4530" y="0"/>
                </a:lnTo>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13" name="Freeform 7"/>
          <p:cNvSpPr>
            <a:spLocks noChangeArrowheads="1"/>
          </p:cNvSpPr>
          <p:nvPr/>
        </p:nvSpPr>
        <p:spPr bwMode="auto">
          <a:xfrm>
            <a:off x="2084914" y="2248890"/>
            <a:ext cx="609341" cy="1435048"/>
          </a:xfrm>
          <a:custGeom>
            <a:avLst/>
            <a:gdLst>
              <a:gd name="T0" fmla="*/ 2281 w 3407"/>
              <a:gd name="T1" fmla="*/ 6625 h 8094"/>
              <a:gd name="T2" fmla="*/ 2281 w 3407"/>
              <a:gd name="T3" fmla="*/ 6625 h 8094"/>
              <a:gd name="T4" fmla="*/ 2344 w 3407"/>
              <a:gd name="T5" fmla="*/ 6562 h 8094"/>
              <a:gd name="T6" fmla="*/ 2719 w 3407"/>
              <a:gd name="T7" fmla="*/ 6562 h 8094"/>
              <a:gd name="T8" fmla="*/ 2781 w 3407"/>
              <a:gd name="T9" fmla="*/ 6625 h 8094"/>
              <a:gd name="T10" fmla="*/ 3125 w 3407"/>
              <a:gd name="T11" fmla="*/ 6844 h 8094"/>
              <a:gd name="T12" fmla="*/ 3313 w 3407"/>
              <a:gd name="T13" fmla="*/ 6781 h 8094"/>
              <a:gd name="T14" fmla="*/ 3406 w 3407"/>
              <a:gd name="T15" fmla="*/ 6437 h 8094"/>
              <a:gd name="T16" fmla="*/ 3125 w 3407"/>
              <a:gd name="T17" fmla="*/ 6031 h 8094"/>
              <a:gd name="T18" fmla="*/ 2781 w 3407"/>
              <a:gd name="T19" fmla="*/ 6281 h 8094"/>
              <a:gd name="T20" fmla="*/ 2688 w 3407"/>
              <a:gd name="T21" fmla="*/ 6312 h 8094"/>
              <a:gd name="T22" fmla="*/ 2375 w 3407"/>
              <a:gd name="T23" fmla="*/ 6312 h 8094"/>
              <a:gd name="T24" fmla="*/ 2281 w 3407"/>
              <a:gd name="T25" fmla="*/ 6250 h 8094"/>
              <a:gd name="T26" fmla="*/ 2281 w 3407"/>
              <a:gd name="T27" fmla="*/ 5344 h 8094"/>
              <a:gd name="T28" fmla="*/ 2281 w 3407"/>
              <a:gd name="T29" fmla="*/ 5312 h 8094"/>
              <a:gd name="T30" fmla="*/ 2281 w 3407"/>
              <a:gd name="T31" fmla="*/ 5281 h 8094"/>
              <a:gd name="T32" fmla="*/ 2281 w 3407"/>
              <a:gd name="T33" fmla="*/ 0 h 8094"/>
              <a:gd name="T34" fmla="*/ 906 w 3407"/>
              <a:gd name="T35" fmla="*/ 1906 h 8094"/>
              <a:gd name="T36" fmla="*/ 1500 w 3407"/>
              <a:gd name="T37" fmla="*/ 6562 h 8094"/>
              <a:gd name="T38" fmla="*/ 2281 w 3407"/>
              <a:gd name="T39" fmla="*/ 8093 h 8094"/>
              <a:gd name="T40" fmla="*/ 2281 w 3407"/>
              <a:gd name="T41" fmla="*/ 6625 h 8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7" h="8094">
                <a:moveTo>
                  <a:pt x="2281" y="6625"/>
                </a:moveTo>
                <a:lnTo>
                  <a:pt x="2281" y="6625"/>
                </a:lnTo>
                <a:cubicBezTo>
                  <a:pt x="2281" y="6594"/>
                  <a:pt x="2312" y="6562"/>
                  <a:pt x="2344" y="6562"/>
                </a:cubicBezTo>
                <a:cubicBezTo>
                  <a:pt x="2719" y="6562"/>
                  <a:pt x="2719" y="6562"/>
                  <a:pt x="2719" y="6562"/>
                </a:cubicBezTo>
                <a:cubicBezTo>
                  <a:pt x="2750" y="6562"/>
                  <a:pt x="2781" y="6594"/>
                  <a:pt x="2781" y="6625"/>
                </a:cubicBezTo>
                <a:cubicBezTo>
                  <a:pt x="2781" y="6625"/>
                  <a:pt x="2844" y="6844"/>
                  <a:pt x="3125" y="6844"/>
                </a:cubicBezTo>
                <a:cubicBezTo>
                  <a:pt x="3219" y="6844"/>
                  <a:pt x="3281" y="6812"/>
                  <a:pt x="3313" y="6781"/>
                </a:cubicBezTo>
                <a:cubicBezTo>
                  <a:pt x="3375" y="6719"/>
                  <a:pt x="3406" y="6594"/>
                  <a:pt x="3406" y="6437"/>
                </a:cubicBezTo>
                <a:cubicBezTo>
                  <a:pt x="3406" y="6187"/>
                  <a:pt x="3375" y="6031"/>
                  <a:pt x="3125" y="6031"/>
                </a:cubicBezTo>
                <a:cubicBezTo>
                  <a:pt x="2875" y="6000"/>
                  <a:pt x="2781" y="6250"/>
                  <a:pt x="2781" y="6281"/>
                </a:cubicBezTo>
                <a:cubicBezTo>
                  <a:pt x="2750" y="6281"/>
                  <a:pt x="2719" y="6312"/>
                  <a:pt x="2688" y="6312"/>
                </a:cubicBezTo>
                <a:cubicBezTo>
                  <a:pt x="2375" y="6312"/>
                  <a:pt x="2375" y="6312"/>
                  <a:pt x="2375" y="6312"/>
                </a:cubicBezTo>
                <a:cubicBezTo>
                  <a:pt x="2312" y="6312"/>
                  <a:pt x="2281" y="6281"/>
                  <a:pt x="2281" y="6250"/>
                </a:cubicBezTo>
                <a:cubicBezTo>
                  <a:pt x="2281" y="5344"/>
                  <a:pt x="2281" y="5344"/>
                  <a:pt x="2281" y="5344"/>
                </a:cubicBezTo>
                <a:cubicBezTo>
                  <a:pt x="2281" y="5344"/>
                  <a:pt x="2281" y="5344"/>
                  <a:pt x="2281" y="5312"/>
                </a:cubicBezTo>
                <a:lnTo>
                  <a:pt x="2281" y="5281"/>
                </a:lnTo>
                <a:cubicBezTo>
                  <a:pt x="2281" y="0"/>
                  <a:pt x="2281" y="0"/>
                  <a:pt x="2281" y="0"/>
                </a:cubicBezTo>
                <a:cubicBezTo>
                  <a:pt x="1719" y="469"/>
                  <a:pt x="1250" y="1094"/>
                  <a:pt x="906" y="1906"/>
                </a:cubicBezTo>
                <a:cubicBezTo>
                  <a:pt x="0" y="4219"/>
                  <a:pt x="1313" y="6156"/>
                  <a:pt x="1500" y="6562"/>
                </a:cubicBezTo>
                <a:cubicBezTo>
                  <a:pt x="1625" y="6781"/>
                  <a:pt x="1969" y="7436"/>
                  <a:pt x="2281" y="8093"/>
                </a:cubicBezTo>
                <a:lnTo>
                  <a:pt x="2281" y="6625"/>
                </a:lnTo>
              </a:path>
            </a:pathLst>
          </a:custGeom>
          <a:solidFill>
            <a:srgbClr val="EF646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14" name="Freeform 8"/>
          <p:cNvSpPr>
            <a:spLocks noChangeArrowheads="1"/>
          </p:cNvSpPr>
          <p:nvPr/>
        </p:nvSpPr>
        <p:spPr bwMode="auto">
          <a:xfrm>
            <a:off x="2520044" y="2614887"/>
            <a:ext cx="531302" cy="565417"/>
          </a:xfrm>
          <a:custGeom>
            <a:avLst/>
            <a:gdLst>
              <a:gd name="T0" fmla="*/ 2969 w 2970"/>
              <a:gd name="T1" fmla="*/ 32 h 3189"/>
              <a:gd name="T2" fmla="*/ 2969 w 2970"/>
              <a:gd name="T3" fmla="*/ 32 h 3189"/>
              <a:gd name="T4" fmla="*/ 1751 w 2970"/>
              <a:gd name="T5" fmla="*/ 32 h 3189"/>
              <a:gd name="T6" fmla="*/ 1751 w 2970"/>
              <a:gd name="T7" fmla="*/ 219 h 3189"/>
              <a:gd name="T8" fmla="*/ 2063 w 2970"/>
              <a:gd name="T9" fmla="*/ 719 h 3189"/>
              <a:gd name="T10" fmla="*/ 1469 w 2970"/>
              <a:gd name="T11" fmla="*/ 1188 h 3189"/>
              <a:gd name="T12" fmla="*/ 969 w 2970"/>
              <a:gd name="T13" fmla="*/ 688 h 3189"/>
              <a:gd name="T14" fmla="*/ 1219 w 2970"/>
              <a:gd name="T15" fmla="*/ 250 h 3189"/>
              <a:gd name="T16" fmla="*/ 1219 w 2970"/>
              <a:gd name="T17" fmla="*/ 0 h 3189"/>
              <a:gd name="T18" fmla="*/ 0 w 2970"/>
              <a:gd name="T19" fmla="*/ 0 h 3189"/>
              <a:gd name="T20" fmla="*/ 0 w 2970"/>
              <a:gd name="T21" fmla="*/ 3188 h 3189"/>
              <a:gd name="T22" fmla="*/ 2969 w 2970"/>
              <a:gd name="T23" fmla="*/ 3188 h 3189"/>
              <a:gd name="T24" fmla="*/ 2969 w 2970"/>
              <a:gd name="T25" fmla="*/ 32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70" h="3189">
                <a:moveTo>
                  <a:pt x="2969" y="32"/>
                </a:moveTo>
                <a:lnTo>
                  <a:pt x="2969" y="32"/>
                </a:lnTo>
                <a:cubicBezTo>
                  <a:pt x="1751" y="32"/>
                  <a:pt x="1751" y="32"/>
                  <a:pt x="1751" y="32"/>
                </a:cubicBezTo>
                <a:cubicBezTo>
                  <a:pt x="1751" y="219"/>
                  <a:pt x="1751" y="219"/>
                  <a:pt x="1751" y="219"/>
                </a:cubicBezTo>
                <a:cubicBezTo>
                  <a:pt x="1844" y="282"/>
                  <a:pt x="2063" y="438"/>
                  <a:pt x="2063" y="719"/>
                </a:cubicBezTo>
                <a:cubicBezTo>
                  <a:pt x="2063" y="969"/>
                  <a:pt x="1782" y="1188"/>
                  <a:pt x="1469" y="1188"/>
                </a:cubicBezTo>
                <a:cubicBezTo>
                  <a:pt x="1126" y="1188"/>
                  <a:pt x="969" y="907"/>
                  <a:pt x="969" y="688"/>
                </a:cubicBezTo>
                <a:cubicBezTo>
                  <a:pt x="969" y="469"/>
                  <a:pt x="1126" y="313"/>
                  <a:pt x="1219" y="250"/>
                </a:cubicBezTo>
                <a:cubicBezTo>
                  <a:pt x="1219" y="0"/>
                  <a:pt x="1219" y="0"/>
                  <a:pt x="1219" y="0"/>
                </a:cubicBezTo>
                <a:cubicBezTo>
                  <a:pt x="0" y="0"/>
                  <a:pt x="0" y="0"/>
                  <a:pt x="0" y="0"/>
                </a:cubicBezTo>
                <a:cubicBezTo>
                  <a:pt x="0" y="3188"/>
                  <a:pt x="0" y="3188"/>
                  <a:pt x="0" y="3188"/>
                </a:cubicBezTo>
                <a:cubicBezTo>
                  <a:pt x="2969" y="3188"/>
                  <a:pt x="2969" y="3188"/>
                  <a:pt x="2969" y="3188"/>
                </a:cubicBezTo>
                <a:lnTo>
                  <a:pt x="2969" y="32"/>
                </a:lnTo>
              </a:path>
            </a:pathLst>
          </a:custGeom>
          <a:solidFill>
            <a:schemeClr val="accent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15" name="Freeform 9"/>
          <p:cNvSpPr>
            <a:spLocks noChangeArrowheads="1"/>
          </p:cNvSpPr>
          <p:nvPr/>
        </p:nvSpPr>
        <p:spPr bwMode="auto">
          <a:xfrm>
            <a:off x="2671395" y="4221984"/>
            <a:ext cx="787493" cy="714787"/>
          </a:xfrm>
          <a:custGeom>
            <a:avLst/>
            <a:gdLst>
              <a:gd name="T0" fmla="*/ 63 w 4407"/>
              <a:gd name="T1" fmla="*/ 0 h 4032"/>
              <a:gd name="T2" fmla="*/ 63 w 4407"/>
              <a:gd name="T3" fmla="*/ 0 h 4032"/>
              <a:gd name="T4" fmla="*/ 4312 w 4407"/>
              <a:gd name="T5" fmla="*/ 0 h 4032"/>
              <a:gd name="T6" fmla="*/ 4312 w 4407"/>
              <a:gd name="T7" fmla="*/ 375 h 4032"/>
              <a:gd name="T8" fmla="*/ 4406 w 4407"/>
              <a:gd name="T9" fmla="*/ 562 h 4032"/>
              <a:gd name="T10" fmla="*/ 4187 w 4407"/>
              <a:gd name="T11" fmla="*/ 906 h 4032"/>
              <a:gd name="T12" fmla="*/ 4374 w 4407"/>
              <a:gd name="T13" fmla="*/ 1187 h 4032"/>
              <a:gd name="T14" fmla="*/ 4187 w 4407"/>
              <a:gd name="T15" fmla="*/ 1562 h 4032"/>
              <a:gd name="T16" fmla="*/ 4343 w 4407"/>
              <a:gd name="T17" fmla="*/ 1812 h 4032"/>
              <a:gd name="T18" fmla="*/ 4187 w 4407"/>
              <a:gd name="T19" fmla="*/ 2094 h 4032"/>
              <a:gd name="T20" fmla="*/ 4343 w 4407"/>
              <a:gd name="T21" fmla="*/ 2375 h 4032"/>
              <a:gd name="T22" fmla="*/ 4187 w 4407"/>
              <a:gd name="T23" fmla="*/ 2719 h 4032"/>
              <a:gd name="T24" fmla="*/ 4281 w 4407"/>
              <a:gd name="T25" fmla="*/ 2906 h 4032"/>
              <a:gd name="T26" fmla="*/ 3937 w 4407"/>
              <a:gd name="T27" fmla="*/ 3406 h 4032"/>
              <a:gd name="T28" fmla="*/ 3218 w 4407"/>
              <a:gd name="T29" fmla="*/ 4031 h 4032"/>
              <a:gd name="T30" fmla="*/ 1188 w 4407"/>
              <a:gd name="T31" fmla="*/ 4031 h 4032"/>
              <a:gd name="T32" fmla="*/ 282 w 4407"/>
              <a:gd name="T33" fmla="*/ 3281 h 4032"/>
              <a:gd name="T34" fmla="*/ 219 w 4407"/>
              <a:gd name="T35" fmla="*/ 2937 h 4032"/>
              <a:gd name="T36" fmla="*/ 32 w 4407"/>
              <a:gd name="T37" fmla="*/ 2656 h 4032"/>
              <a:gd name="T38" fmla="*/ 188 w 4407"/>
              <a:gd name="T39" fmla="*/ 2437 h 4032"/>
              <a:gd name="T40" fmla="*/ 32 w 4407"/>
              <a:gd name="T41" fmla="*/ 2031 h 4032"/>
              <a:gd name="T42" fmla="*/ 157 w 4407"/>
              <a:gd name="T43" fmla="*/ 1781 h 4032"/>
              <a:gd name="T44" fmla="*/ 32 w 4407"/>
              <a:gd name="T45" fmla="*/ 1469 h 4032"/>
              <a:gd name="T46" fmla="*/ 188 w 4407"/>
              <a:gd name="T47" fmla="*/ 1156 h 4032"/>
              <a:gd name="T48" fmla="*/ 32 w 4407"/>
              <a:gd name="T49" fmla="*/ 844 h 4032"/>
              <a:gd name="T50" fmla="*/ 63 w 4407"/>
              <a:gd name="T51" fmla="*/ 0 h 4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07" h="4032">
                <a:moveTo>
                  <a:pt x="63" y="0"/>
                </a:moveTo>
                <a:lnTo>
                  <a:pt x="63" y="0"/>
                </a:lnTo>
                <a:cubicBezTo>
                  <a:pt x="4312" y="0"/>
                  <a:pt x="4312" y="0"/>
                  <a:pt x="4312" y="0"/>
                </a:cubicBezTo>
                <a:cubicBezTo>
                  <a:pt x="4312" y="375"/>
                  <a:pt x="4312" y="375"/>
                  <a:pt x="4312" y="375"/>
                </a:cubicBezTo>
                <a:cubicBezTo>
                  <a:pt x="4312" y="375"/>
                  <a:pt x="4406" y="437"/>
                  <a:pt x="4406" y="562"/>
                </a:cubicBezTo>
                <a:cubicBezTo>
                  <a:pt x="4406" y="687"/>
                  <a:pt x="4187" y="812"/>
                  <a:pt x="4187" y="906"/>
                </a:cubicBezTo>
                <a:cubicBezTo>
                  <a:pt x="4187" y="1000"/>
                  <a:pt x="4374" y="1062"/>
                  <a:pt x="4374" y="1187"/>
                </a:cubicBezTo>
                <a:cubicBezTo>
                  <a:pt x="4374" y="1312"/>
                  <a:pt x="4187" y="1406"/>
                  <a:pt x="4187" y="1562"/>
                </a:cubicBezTo>
                <a:cubicBezTo>
                  <a:pt x="4218" y="1687"/>
                  <a:pt x="4374" y="1687"/>
                  <a:pt x="4343" y="1812"/>
                </a:cubicBezTo>
                <a:cubicBezTo>
                  <a:pt x="4343" y="1906"/>
                  <a:pt x="4187" y="2000"/>
                  <a:pt x="4187" y="2094"/>
                </a:cubicBezTo>
                <a:cubicBezTo>
                  <a:pt x="4187" y="2218"/>
                  <a:pt x="4343" y="2281"/>
                  <a:pt x="4343" y="2375"/>
                </a:cubicBezTo>
                <a:cubicBezTo>
                  <a:pt x="4343" y="2500"/>
                  <a:pt x="4187" y="2594"/>
                  <a:pt x="4187" y="2719"/>
                </a:cubicBezTo>
                <a:cubicBezTo>
                  <a:pt x="4187" y="2812"/>
                  <a:pt x="4281" y="2844"/>
                  <a:pt x="4281" y="2906"/>
                </a:cubicBezTo>
                <a:cubicBezTo>
                  <a:pt x="4281" y="3000"/>
                  <a:pt x="4249" y="3156"/>
                  <a:pt x="3937" y="3406"/>
                </a:cubicBezTo>
                <a:cubicBezTo>
                  <a:pt x="3656" y="3656"/>
                  <a:pt x="3218" y="4031"/>
                  <a:pt x="3218" y="4031"/>
                </a:cubicBezTo>
                <a:cubicBezTo>
                  <a:pt x="1188" y="4031"/>
                  <a:pt x="1188" y="4031"/>
                  <a:pt x="1188" y="4031"/>
                </a:cubicBezTo>
                <a:cubicBezTo>
                  <a:pt x="282" y="3281"/>
                  <a:pt x="282" y="3281"/>
                  <a:pt x="282" y="3281"/>
                </a:cubicBezTo>
                <a:cubicBezTo>
                  <a:pt x="250" y="3187"/>
                  <a:pt x="250" y="3000"/>
                  <a:pt x="219" y="2937"/>
                </a:cubicBezTo>
                <a:cubicBezTo>
                  <a:pt x="219" y="2875"/>
                  <a:pt x="32" y="2781"/>
                  <a:pt x="32" y="2656"/>
                </a:cubicBezTo>
                <a:cubicBezTo>
                  <a:pt x="32" y="2562"/>
                  <a:pt x="188" y="2531"/>
                  <a:pt x="188" y="2437"/>
                </a:cubicBezTo>
                <a:cubicBezTo>
                  <a:pt x="188" y="2375"/>
                  <a:pt x="0" y="2156"/>
                  <a:pt x="32" y="2031"/>
                </a:cubicBezTo>
                <a:cubicBezTo>
                  <a:pt x="32" y="1875"/>
                  <a:pt x="157" y="1844"/>
                  <a:pt x="157" y="1781"/>
                </a:cubicBezTo>
                <a:cubicBezTo>
                  <a:pt x="188" y="1687"/>
                  <a:pt x="32" y="1594"/>
                  <a:pt x="32" y="1469"/>
                </a:cubicBezTo>
                <a:cubicBezTo>
                  <a:pt x="32" y="1375"/>
                  <a:pt x="188" y="1250"/>
                  <a:pt x="188" y="1156"/>
                </a:cubicBezTo>
                <a:cubicBezTo>
                  <a:pt x="188" y="1062"/>
                  <a:pt x="32" y="1000"/>
                  <a:pt x="32" y="844"/>
                </a:cubicBezTo>
                <a:cubicBezTo>
                  <a:pt x="0" y="656"/>
                  <a:pt x="63" y="0"/>
                  <a:pt x="63" y="0"/>
                </a:cubicBezTo>
              </a:path>
            </a:pathLst>
          </a:custGeom>
          <a:solidFill>
            <a:schemeClr val="tx1">
              <a:lumMod val="75000"/>
              <a:lumOff val="25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16" name="Freeform 10"/>
          <p:cNvSpPr>
            <a:spLocks noChangeArrowheads="1"/>
          </p:cNvSpPr>
          <p:nvPr/>
        </p:nvSpPr>
        <p:spPr bwMode="auto">
          <a:xfrm>
            <a:off x="2894477" y="4958667"/>
            <a:ext cx="323984" cy="44577"/>
          </a:xfrm>
          <a:custGeom>
            <a:avLst/>
            <a:gdLst>
              <a:gd name="T0" fmla="*/ 0 w 1813"/>
              <a:gd name="T1" fmla="*/ 0 h 251"/>
              <a:gd name="T2" fmla="*/ 0 w 1813"/>
              <a:gd name="T3" fmla="*/ 0 h 251"/>
              <a:gd name="T4" fmla="*/ 1812 w 1813"/>
              <a:gd name="T5" fmla="*/ 0 h 251"/>
              <a:gd name="T6" fmla="*/ 1531 w 1813"/>
              <a:gd name="T7" fmla="*/ 250 h 251"/>
              <a:gd name="T8" fmla="*/ 344 w 1813"/>
              <a:gd name="T9" fmla="*/ 250 h 251"/>
              <a:gd name="T10" fmla="*/ 0 w 1813"/>
              <a:gd name="T11" fmla="*/ 0 h 251"/>
            </a:gdLst>
            <a:ahLst/>
            <a:cxnLst>
              <a:cxn ang="0">
                <a:pos x="T0" y="T1"/>
              </a:cxn>
              <a:cxn ang="0">
                <a:pos x="T2" y="T3"/>
              </a:cxn>
              <a:cxn ang="0">
                <a:pos x="T4" y="T5"/>
              </a:cxn>
              <a:cxn ang="0">
                <a:pos x="T6" y="T7"/>
              </a:cxn>
              <a:cxn ang="0">
                <a:pos x="T8" y="T9"/>
              </a:cxn>
              <a:cxn ang="0">
                <a:pos x="T10" y="T11"/>
              </a:cxn>
            </a:cxnLst>
            <a:rect l="0" t="0" r="r" b="b"/>
            <a:pathLst>
              <a:path w="1813" h="251">
                <a:moveTo>
                  <a:pt x="0" y="0"/>
                </a:moveTo>
                <a:lnTo>
                  <a:pt x="0" y="0"/>
                </a:lnTo>
                <a:cubicBezTo>
                  <a:pt x="1812" y="0"/>
                  <a:pt x="1812" y="0"/>
                  <a:pt x="1812" y="0"/>
                </a:cubicBezTo>
                <a:cubicBezTo>
                  <a:pt x="1812" y="0"/>
                  <a:pt x="1624" y="250"/>
                  <a:pt x="1531" y="250"/>
                </a:cubicBezTo>
                <a:cubicBezTo>
                  <a:pt x="1406" y="250"/>
                  <a:pt x="407" y="250"/>
                  <a:pt x="344" y="250"/>
                </a:cubicBezTo>
                <a:cubicBezTo>
                  <a:pt x="250" y="250"/>
                  <a:pt x="0" y="0"/>
                  <a:pt x="0" y="0"/>
                </a:cubicBezTo>
              </a:path>
            </a:pathLst>
          </a:custGeom>
          <a:solidFill>
            <a:schemeClr val="bg1">
              <a:lumMod val="65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22" name="Freeform 16"/>
          <p:cNvSpPr>
            <a:spLocks noChangeAspect="1"/>
          </p:cNvSpPr>
          <p:nvPr/>
        </p:nvSpPr>
        <p:spPr bwMode="auto">
          <a:xfrm>
            <a:off x="2677838" y="2879105"/>
            <a:ext cx="208756" cy="169643"/>
          </a:xfrm>
          <a:custGeom>
            <a:avLst/>
            <a:gdLst>
              <a:gd name="T0" fmla="*/ 368 w 368"/>
              <a:gd name="T1" fmla="*/ 36 h 299"/>
              <a:gd name="T2" fmla="*/ 324 w 368"/>
              <a:gd name="T3" fmla="*/ 48 h 299"/>
              <a:gd name="T4" fmla="*/ 358 w 368"/>
              <a:gd name="T5" fmla="*/ 6 h 299"/>
              <a:gd name="T6" fmla="*/ 310 w 368"/>
              <a:gd name="T7" fmla="*/ 24 h 299"/>
              <a:gd name="T8" fmla="*/ 255 w 368"/>
              <a:gd name="T9" fmla="*/ 0 h 299"/>
              <a:gd name="T10" fmla="*/ 179 w 368"/>
              <a:gd name="T11" fmla="*/ 76 h 299"/>
              <a:gd name="T12" fmla="*/ 181 w 368"/>
              <a:gd name="T13" fmla="*/ 93 h 299"/>
              <a:gd name="T14" fmla="*/ 25 w 368"/>
              <a:gd name="T15" fmla="*/ 14 h 299"/>
              <a:gd name="T16" fmla="*/ 15 w 368"/>
              <a:gd name="T17" fmla="*/ 52 h 299"/>
              <a:gd name="T18" fmla="*/ 49 w 368"/>
              <a:gd name="T19" fmla="*/ 115 h 299"/>
              <a:gd name="T20" fmla="*/ 15 w 368"/>
              <a:gd name="T21" fmla="*/ 106 h 299"/>
              <a:gd name="T22" fmla="*/ 14 w 368"/>
              <a:gd name="T23" fmla="*/ 106 h 299"/>
              <a:gd name="T24" fmla="*/ 75 w 368"/>
              <a:gd name="T25" fmla="*/ 181 h 299"/>
              <a:gd name="T26" fmla="*/ 55 w 368"/>
              <a:gd name="T27" fmla="*/ 183 h 299"/>
              <a:gd name="T28" fmla="*/ 41 w 368"/>
              <a:gd name="T29" fmla="*/ 182 h 299"/>
              <a:gd name="T30" fmla="*/ 111 w 368"/>
              <a:gd name="T31" fmla="*/ 234 h 299"/>
              <a:gd name="T32" fmla="*/ 18 w 368"/>
              <a:gd name="T33" fmla="*/ 267 h 299"/>
              <a:gd name="T34" fmla="*/ 0 w 368"/>
              <a:gd name="T35" fmla="*/ 265 h 299"/>
              <a:gd name="T36" fmla="*/ 115 w 368"/>
              <a:gd name="T37" fmla="*/ 299 h 299"/>
              <a:gd name="T38" fmla="*/ 330 w 368"/>
              <a:gd name="T39" fmla="*/ 85 h 299"/>
              <a:gd name="T40" fmla="*/ 330 w 368"/>
              <a:gd name="T41" fmla="*/ 75 h 299"/>
              <a:gd name="T42" fmla="*/ 368 w 368"/>
              <a:gd name="T43" fmla="*/ 3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8" h="299">
                <a:moveTo>
                  <a:pt x="368" y="36"/>
                </a:moveTo>
                <a:cubicBezTo>
                  <a:pt x="354" y="42"/>
                  <a:pt x="340" y="46"/>
                  <a:pt x="324" y="48"/>
                </a:cubicBezTo>
                <a:cubicBezTo>
                  <a:pt x="340" y="38"/>
                  <a:pt x="352" y="24"/>
                  <a:pt x="358" y="6"/>
                </a:cubicBezTo>
                <a:cubicBezTo>
                  <a:pt x="343" y="15"/>
                  <a:pt x="327" y="21"/>
                  <a:pt x="310" y="24"/>
                </a:cubicBezTo>
                <a:cubicBezTo>
                  <a:pt x="296" y="10"/>
                  <a:pt x="276" y="0"/>
                  <a:pt x="255" y="0"/>
                </a:cubicBezTo>
                <a:cubicBezTo>
                  <a:pt x="213" y="0"/>
                  <a:pt x="179" y="34"/>
                  <a:pt x="179" y="76"/>
                </a:cubicBezTo>
                <a:cubicBezTo>
                  <a:pt x="179" y="82"/>
                  <a:pt x="180" y="88"/>
                  <a:pt x="181" y="93"/>
                </a:cubicBezTo>
                <a:cubicBezTo>
                  <a:pt x="118" y="90"/>
                  <a:pt x="63" y="60"/>
                  <a:pt x="25" y="14"/>
                </a:cubicBezTo>
                <a:cubicBezTo>
                  <a:pt x="19" y="25"/>
                  <a:pt x="15" y="38"/>
                  <a:pt x="15" y="52"/>
                </a:cubicBezTo>
                <a:cubicBezTo>
                  <a:pt x="15" y="78"/>
                  <a:pt x="28" y="101"/>
                  <a:pt x="49" y="115"/>
                </a:cubicBezTo>
                <a:cubicBezTo>
                  <a:pt x="36" y="115"/>
                  <a:pt x="25" y="111"/>
                  <a:pt x="15" y="106"/>
                </a:cubicBezTo>
                <a:cubicBezTo>
                  <a:pt x="14" y="106"/>
                  <a:pt x="14" y="106"/>
                  <a:pt x="14" y="106"/>
                </a:cubicBezTo>
                <a:cubicBezTo>
                  <a:pt x="14" y="143"/>
                  <a:pt x="41" y="174"/>
                  <a:pt x="75" y="181"/>
                </a:cubicBezTo>
                <a:cubicBezTo>
                  <a:pt x="69" y="182"/>
                  <a:pt x="62" y="183"/>
                  <a:pt x="55" y="183"/>
                </a:cubicBezTo>
                <a:cubicBezTo>
                  <a:pt x="50" y="183"/>
                  <a:pt x="46" y="183"/>
                  <a:pt x="41" y="182"/>
                </a:cubicBezTo>
                <a:cubicBezTo>
                  <a:pt x="51" y="212"/>
                  <a:pt x="78" y="234"/>
                  <a:pt x="111" y="234"/>
                </a:cubicBezTo>
                <a:cubicBezTo>
                  <a:pt x="86" y="254"/>
                  <a:pt x="53" y="267"/>
                  <a:pt x="18" y="267"/>
                </a:cubicBezTo>
                <a:cubicBezTo>
                  <a:pt x="12" y="267"/>
                  <a:pt x="6" y="266"/>
                  <a:pt x="0" y="265"/>
                </a:cubicBezTo>
                <a:cubicBezTo>
                  <a:pt x="33" y="287"/>
                  <a:pt x="73" y="299"/>
                  <a:pt x="115" y="299"/>
                </a:cubicBezTo>
                <a:cubicBezTo>
                  <a:pt x="254" y="299"/>
                  <a:pt x="330" y="184"/>
                  <a:pt x="330" y="85"/>
                </a:cubicBezTo>
                <a:cubicBezTo>
                  <a:pt x="330" y="81"/>
                  <a:pt x="330" y="78"/>
                  <a:pt x="330" y="75"/>
                </a:cubicBezTo>
                <a:cubicBezTo>
                  <a:pt x="345" y="64"/>
                  <a:pt x="358" y="51"/>
                  <a:pt x="368" y="36"/>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23" name="Freeform 22"/>
          <p:cNvSpPr>
            <a:spLocks noChangeAspect="1"/>
          </p:cNvSpPr>
          <p:nvPr/>
        </p:nvSpPr>
        <p:spPr bwMode="auto">
          <a:xfrm>
            <a:off x="2771301" y="3358115"/>
            <a:ext cx="113282" cy="203572"/>
          </a:xfrm>
          <a:custGeom>
            <a:avLst/>
            <a:gdLst>
              <a:gd name="T0" fmla="*/ 200 w 200"/>
              <a:gd name="T1" fmla="*/ 62 h 360"/>
              <a:gd name="T2" fmla="*/ 143 w 200"/>
              <a:gd name="T3" fmla="*/ 62 h 360"/>
              <a:gd name="T4" fmla="*/ 128 w 200"/>
              <a:gd name="T5" fmla="*/ 83 h 360"/>
              <a:gd name="T6" fmla="*/ 128 w 200"/>
              <a:gd name="T7" fmla="*/ 125 h 360"/>
              <a:gd name="T8" fmla="*/ 200 w 200"/>
              <a:gd name="T9" fmla="*/ 125 h 360"/>
              <a:gd name="T10" fmla="*/ 200 w 200"/>
              <a:gd name="T11" fmla="*/ 183 h 360"/>
              <a:gd name="T12" fmla="*/ 128 w 200"/>
              <a:gd name="T13" fmla="*/ 183 h 360"/>
              <a:gd name="T14" fmla="*/ 128 w 200"/>
              <a:gd name="T15" fmla="*/ 360 h 360"/>
              <a:gd name="T16" fmla="*/ 61 w 200"/>
              <a:gd name="T17" fmla="*/ 360 h 360"/>
              <a:gd name="T18" fmla="*/ 61 w 200"/>
              <a:gd name="T19" fmla="*/ 183 h 360"/>
              <a:gd name="T20" fmla="*/ 0 w 200"/>
              <a:gd name="T21" fmla="*/ 183 h 360"/>
              <a:gd name="T22" fmla="*/ 0 w 200"/>
              <a:gd name="T23" fmla="*/ 125 h 360"/>
              <a:gd name="T24" fmla="*/ 61 w 200"/>
              <a:gd name="T25" fmla="*/ 125 h 360"/>
              <a:gd name="T26" fmla="*/ 61 w 200"/>
              <a:gd name="T27" fmla="*/ 90 h 360"/>
              <a:gd name="T28" fmla="*/ 143 w 200"/>
              <a:gd name="T29" fmla="*/ 0 h 360"/>
              <a:gd name="T30" fmla="*/ 200 w 200"/>
              <a:gd name="T31" fmla="*/ 0 h 360"/>
              <a:gd name="T32" fmla="*/ 200 w 200"/>
              <a:gd name="T33" fmla="*/ 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360">
                <a:moveTo>
                  <a:pt x="200" y="62"/>
                </a:moveTo>
                <a:cubicBezTo>
                  <a:pt x="143" y="62"/>
                  <a:pt x="143" y="62"/>
                  <a:pt x="143" y="62"/>
                </a:cubicBezTo>
                <a:cubicBezTo>
                  <a:pt x="136" y="62"/>
                  <a:pt x="128" y="71"/>
                  <a:pt x="128" y="83"/>
                </a:cubicBezTo>
                <a:cubicBezTo>
                  <a:pt x="128" y="125"/>
                  <a:pt x="128" y="125"/>
                  <a:pt x="128" y="125"/>
                </a:cubicBezTo>
                <a:cubicBezTo>
                  <a:pt x="200" y="125"/>
                  <a:pt x="200" y="125"/>
                  <a:pt x="200" y="125"/>
                </a:cubicBezTo>
                <a:cubicBezTo>
                  <a:pt x="200" y="183"/>
                  <a:pt x="200" y="183"/>
                  <a:pt x="200" y="183"/>
                </a:cubicBezTo>
                <a:cubicBezTo>
                  <a:pt x="128" y="183"/>
                  <a:pt x="128" y="183"/>
                  <a:pt x="128" y="183"/>
                </a:cubicBezTo>
                <a:cubicBezTo>
                  <a:pt x="128" y="360"/>
                  <a:pt x="128" y="360"/>
                  <a:pt x="128" y="360"/>
                </a:cubicBezTo>
                <a:cubicBezTo>
                  <a:pt x="61" y="360"/>
                  <a:pt x="61" y="360"/>
                  <a:pt x="61" y="360"/>
                </a:cubicBezTo>
                <a:cubicBezTo>
                  <a:pt x="61" y="183"/>
                  <a:pt x="61" y="183"/>
                  <a:pt x="61" y="183"/>
                </a:cubicBezTo>
                <a:cubicBezTo>
                  <a:pt x="0" y="183"/>
                  <a:pt x="0" y="183"/>
                  <a:pt x="0" y="183"/>
                </a:cubicBezTo>
                <a:cubicBezTo>
                  <a:pt x="0" y="125"/>
                  <a:pt x="0" y="125"/>
                  <a:pt x="0" y="125"/>
                </a:cubicBezTo>
                <a:cubicBezTo>
                  <a:pt x="61" y="125"/>
                  <a:pt x="61" y="125"/>
                  <a:pt x="61" y="125"/>
                </a:cubicBezTo>
                <a:cubicBezTo>
                  <a:pt x="61" y="90"/>
                  <a:pt x="61" y="90"/>
                  <a:pt x="61" y="90"/>
                </a:cubicBezTo>
                <a:cubicBezTo>
                  <a:pt x="61" y="40"/>
                  <a:pt x="95" y="0"/>
                  <a:pt x="143" y="0"/>
                </a:cubicBezTo>
                <a:cubicBezTo>
                  <a:pt x="200" y="0"/>
                  <a:pt x="200" y="0"/>
                  <a:pt x="200" y="0"/>
                </a:cubicBezTo>
                <a:lnTo>
                  <a:pt x="200" y="62"/>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24" name="Freeform 11"/>
          <p:cNvSpPr>
            <a:spLocks noChangeAspect="1"/>
          </p:cNvSpPr>
          <p:nvPr/>
        </p:nvSpPr>
        <p:spPr bwMode="auto">
          <a:xfrm>
            <a:off x="3233664" y="2772603"/>
            <a:ext cx="217314" cy="214881"/>
          </a:xfrm>
          <a:custGeom>
            <a:avLst/>
            <a:gdLst>
              <a:gd name="T0" fmla="*/ 358 w 378"/>
              <a:gd name="T1" fmla="*/ 116 h 374"/>
              <a:gd name="T2" fmla="*/ 192 w 378"/>
              <a:gd name="T3" fmla="*/ 351 h 374"/>
              <a:gd name="T4" fmla="*/ 116 w 378"/>
              <a:gd name="T5" fmla="*/ 319 h 374"/>
              <a:gd name="T6" fmla="*/ 55 w 378"/>
              <a:gd name="T7" fmla="*/ 133 h 374"/>
              <a:gd name="T8" fmla="*/ 14 w 378"/>
              <a:gd name="T9" fmla="*/ 146 h 374"/>
              <a:gd name="T10" fmla="*/ 0 w 378"/>
              <a:gd name="T11" fmla="*/ 126 h 374"/>
              <a:gd name="T12" fmla="*/ 108 w 378"/>
              <a:gd name="T13" fmla="*/ 42 h 374"/>
              <a:gd name="T14" fmla="*/ 169 w 378"/>
              <a:gd name="T15" fmla="*/ 168 h 374"/>
              <a:gd name="T16" fmla="*/ 198 w 378"/>
              <a:gd name="T17" fmla="*/ 241 h 374"/>
              <a:gd name="T18" fmla="*/ 248 w 378"/>
              <a:gd name="T19" fmla="*/ 175 h 374"/>
              <a:gd name="T20" fmla="*/ 206 w 378"/>
              <a:gd name="T21" fmla="*/ 125 h 374"/>
              <a:gd name="T22" fmla="*/ 358 w 378"/>
              <a:gd name="T23" fmla="*/ 116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8" h="374">
                <a:moveTo>
                  <a:pt x="358" y="116"/>
                </a:moveTo>
                <a:cubicBezTo>
                  <a:pt x="338" y="231"/>
                  <a:pt x="225" y="329"/>
                  <a:pt x="192" y="351"/>
                </a:cubicBezTo>
                <a:cubicBezTo>
                  <a:pt x="158" y="374"/>
                  <a:pt x="127" y="342"/>
                  <a:pt x="116" y="319"/>
                </a:cubicBezTo>
                <a:cubicBezTo>
                  <a:pt x="103" y="292"/>
                  <a:pt x="65" y="146"/>
                  <a:pt x="55" y="133"/>
                </a:cubicBezTo>
                <a:cubicBezTo>
                  <a:pt x="45" y="121"/>
                  <a:pt x="14" y="146"/>
                  <a:pt x="14" y="146"/>
                </a:cubicBezTo>
                <a:cubicBezTo>
                  <a:pt x="0" y="126"/>
                  <a:pt x="0" y="126"/>
                  <a:pt x="0" y="126"/>
                </a:cubicBezTo>
                <a:cubicBezTo>
                  <a:pt x="0" y="126"/>
                  <a:pt x="61" y="51"/>
                  <a:pt x="108" y="42"/>
                </a:cubicBezTo>
                <a:cubicBezTo>
                  <a:pt x="157" y="32"/>
                  <a:pt x="157" y="119"/>
                  <a:pt x="169" y="168"/>
                </a:cubicBezTo>
                <a:cubicBezTo>
                  <a:pt x="180" y="215"/>
                  <a:pt x="188" y="241"/>
                  <a:pt x="198" y="241"/>
                </a:cubicBezTo>
                <a:cubicBezTo>
                  <a:pt x="208" y="241"/>
                  <a:pt x="227" y="215"/>
                  <a:pt x="248" y="175"/>
                </a:cubicBezTo>
                <a:cubicBezTo>
                  <a:pt x="269" y="135"/>
                  <a:pt x="247" y="100"/>
                  <a:pt x="206" y="125"/>
                </a:cubicBezTo>
                <a:cubicBezTo>
                  <a:pt x="223" y="24"/>
                  <a:pt x="378" y="0"/>
                  <a:pt x="358" y="116"/>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25" name="Freeform 11"/>
          <p:cNvSpPr>
            <a:spLocks noChangeAspect="1"/>
          </p:cNvSpPr>
          <p:nvPr/>
        </p:nvSpPr>
        <p:spPr bwMode="auto">
          <a:xfrm>
            <a:off x="3174819" y="3335496"/>
            <a:ext cx="196931" cy="248810"/>
          </a:xfrm>
          <a:custGeom>
            <a:avLst/>
            <a:gdLst>
              <a:gd name="T0" fmla="*/ 129 w 323"/>
              <a:gd name="T1" fmla="*/ 272 h 408"/>
              <a:gd name="T2" fmla="*/ 68 w 323"/>
              <a:gd name="T3" fmla="*/ 408 h 408"/>
              <a:gd name="T4" fmla="*/ 98 w 323"/>
              <a:gd name="T5" fmla="*/ 196 h 408"/>
              <a:gd name="T6" fmla="*/ 149 w 323"/>
              <a:gd name="T7" fmla="*/ 99 h 408"/>
              <a:gd name="T8" fmla="*/ 172 w 323"/>
              <a:gd name="T9" fmla="*/ 257 h 408"/>
              <a:gd name="T10" fmla="*/ 234 w 323"/>
              <a:gd name="T11" fmla="*/ 73 h 408"/>
              <a:gd name="T12" fmla="*/ 47 w 323"/>
              <a:gd name="T13" fmla="*/ 173 h 408"/>
              <a:gd name="T14" fmla="*/ 57 w 323"/>
              <a:gd name="T15" fmla="*/ 239 h 408"/>
              <a:gd name="T16" fmla="*/ 1 w 323"/>
              <a:gd name="T17" fmla="*/ 147 h 408"/>
              <a:gd name="T18" fmla="*/ 137 w 323"/>
              <a:gd name="T19" fmla="*/ 9 h 408"/>
              <a:gd name="T20" fmla="*/ 310 w 323"/>
              <a:gd name="T21" fmla="*/ 119 h 408"/>
              <a:gd name="T22" fmla="*/ 183 w 323"/>
              <a:gd name="T23" fmla="*/ 298 h 408"/>
              <a:gd name="T24" fmla="*/ 129 w 323"/>
              <a:gd name="T25" fmla="*/ 2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 h="408">
                <a:moveTo>
                  <a:pt x="129" y="272"/>
                </a:moveTo>
                <a:cubicBezTo>
                  <a:pt x="118" y="328"/>
                  <a:pt x="106" y="380"/>
                  <a:pt x="68" y="408"/>
                </a:cubicBezTo>
                <a:cubicBezTo>
                  <a:pt x="56" y="325"/>
                  <a:pt x="85" y="262"/>
                  <a:pt x="98" y="196"/>
                </a:cubicBezTo>
                <a:cubicBezTo>
                  <a:pt x="75" y="157"/>
                  <a:pt x="101" y="80"/>
                  <a:pt x="149" y="99"/>
                </a:cubicBezTo>
                <a:cubicBezTo>
                  <a:pt x="209" y="122"/>
                  <a:pt x="98" y="242"/>
                  <a:pt x="172" y="257"/>
                </a:cubicBezTo>
                <a:cubicBezTo>
                  <a:pt x="250" y="273"/>
                  <a:pt x="282" y="122"/>
                  <a:pt x="234" y="73"/>
                </a:cubicBezTo>
                <a:cubicBezTo>
                  <a:pt x="164" y="2"/>
                  <a:pt x="31" y="72"/>
                  <a:pt x="47" y="173"/>
                </a:cubicBezTo>
                <a:cubicBezTo>
                  <a:pt x="51" y="198"/>
                  <a:pt x="77" y="205"/>
                  <a:pt x="57" y="239"/>
                </a:cubicBezTo>
                <a:cubicBezTo>
                  <a:pt x="13" y="229"/>
                  <a:pt x="0" y="194"/>
                  <a:pt x="1" y="147"/>
                </a:cubicBezTo>
                <a:cubicBezTo>
                  <a:pt x="4" y="70"/>
                  <a:pt x="70" y="17"/>
                  <a:pt x="137" y="9"/>
                </a:cubicBezTo>
                <a:cubicBezTo>
                  <a:pt x="221" y="0"/>
                  <a:pt x="300" y="40"/>
                  <a:pt x="310" y="119"/>
                </a:cubicBezTo>
                <a:cubicBezTo>
                  <a:pt x="323" y="208"/>
                  <a:pt x="273" y="305"/>
                  <a:pt x="183" y="298"/>
                </a:cubicBezTo>
                <a:cubicBezTo>
                  <a:pt x="158" y="296"/>
                  <a:pt x="148" y="284"/>
                  <a:pt x="129" y="27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38" name="TextBox 173">
            <a:extLst>
              <a:ext uri="{FF2B5EF4-FFF2-40B4-BE49-F238E27FC236}">
                <a16:creationId xmlns:a16="http://schemas.microsoft.com/office/drawing/2014/main" id="{501FCB90-2833-487B-AD15-46CF93960DA2}"/>
              </a:ext>
            </a:extLst>
          </p:cNvPr>
          <p:cNvSpPr txBox="1">
            <a:spLocks noChangeArrowheads="1"/>
          </p:cNvSpPr>
          <p:nvPr/>
        </p:nvSpPr>
        <p:spPr bwMode="auto">
          <a:xfrm>
            <a:off x="4547006" y="2998236"/>
            <a:ext cx="519570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ko-KR" altLang="en-US" sz="5400" b="1" dirty="0">
                <a:solidFill>
                  <a:schemeClr val="bg1">
                    <a:lumMod val="65000"/>
                  </a:schemeClr>
                </a:solidFill>
                <a:latin typeface="Roboto" panose="02000000000000000000" pitchFamily="2" charset="0"/>
                <a:ea typeface="Roboto" panose="02000000000000000000" pitchFamily="2" charset="0"/>
              </a:rPr>
              <a:t>감사합니다</a:t>
            </a:r>
            <a:r>
              <a:rPr lang="en-US" altLang="ko-KR" sz="5400" b="1" dirty="0">
                <a:solidFill>
                  <a:schemeClr val="bg1">
                    <a:lumMod val="65000"/>
                  </a:schemeClr>
                </a:solidFill>
                <a:latin typeface="Roboto" panose="02000000000000000000" pitchFamily="2" charset="0"/>
                <a:ea typeface="Roboto" panose="02000000000000000000" pitchFamily="2" charset="0"/>
              </a:rPr>
              <a:t>.</a:t>
            </a:r>
            <a:endParaRPr lang="en-US" altLang="id-ID" sz="5400" b="1" dirty="0">
              <a:solidFill>
                <a:schemeClr val="bg1">
                  <a:lumMod val="65000"/>
                </a:schemeClr>
              </a:solidFill>
              <a:latin typeface="Roboto" panose="02000000000000000000" pitchFamily="2" charset="0"/>
              <a:ea typeface="Roboto" panose="02000000000000000000" pitchFamily="2" charset="0"/>
            </a:endParaRPr>
          </a:p>
        </p:txBody>
      </p:sp>
      <p:cxnSp>
        <p:nvCxnSpPr>
          <p:cNvPr id="42" name="Straight Connector 55">
            <a:extLst>
              <a:ext uri="{FF2B5EF4-FFF2-40B4-BE49-F238E27FC236}">
                <a16:creationId xmlns:a16="http://schemas.microsoft.com/office/drawing/2014/main" id="{59051042-A6BF-405F-9FA9-476702FF9B36}"/>
              </a:ext>
            </a:extLst>
          </p:cNvPr>
          <p:cNvCxnSpPr>
            <a:cxnSpLocks/>
          </p:cNvCxnSpPr>
          <p:nvPr/>
        </p:nvCxnSpPr>
        <p:spPr>
          <a:xfrm>
            <a:off x="3987501" y="4010259"/>
            <a:ext cx="6135446" cy="0"/>
          </a:xfrm>
          <a:prstGeom prst="line">
            <a:avLst/>
          </a:prstGeom>
          <a:ln w="12700">
            <a:solidFill>
              <a:schemeClr val="bg1">
                <a:lumMod val="75000"/>
              </a:schemeClr>
            </a:solidFill>
            <a:prstDash val="solid"/>
            <a:headEnd type="none" w="med" len="med"/>
            <a:tailEnd type="non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8535E0B4-9098-4957-B465-E1074A5AF657}"/>
              </a:ext>
            </a:extLst>
          </p:cNvPr>
          <p:cNvSpPr/>
          <p:nvPr/>
        </p:nvSpPr>
        <p:spPr>
          <a:xfrm>
            <a:off x="0" y="0"/>
            <a:ext cx="12192000" cy="453006"/>
          </a:xfrm>
          <a:prstGeom prst="rect">
            <a:avLst/>
          </a:prstGeom>
          <a:solidFill>
            <a:srgbClr val="0068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C688AB57-6E40-43B6-AF7A-F395C8D060DB}"/>
              </a:ext>
            </a:extLst>
          </p:cNvPr>
          <p:cNvSpPr/>
          <p:nvPr/>
        </p:nvSpPr>
        <p:spPr>
          <a:xfrm>
            <a:off x="0" y="6409195"/>
            <a:ext cx="12192000" cy="453006"/>
          </a:xfrm>
          <a:prstGeom prst="rect">
            <a:avLst/>
          </a:prstGeom>
          <a:solidFill>
            <a:srgbClr val="0068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42120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29561" y="6400465"/>
            <a:ext cx="434724" cy="230832"/>
          </a:xfrm>
          <a:prstGeom prst="rect">
            <a:avLst/>
          </a:prstGeom>
        </p:spPr>
        <p:txBody>
          <a:bodyPr wrap="square">
            <a:spAutoFit/>
          </a:bodyPr>
          <a:lstStyle/>
          <a:p>
            <a:pPr algn="ctr"/>
            <a:fld id="{B6CDF4B4-146F-4CD0-B0FE-F3CF0468E44B}" type="slidenum">
              <a:rPr lang="id-ID" sz="900">
                <a:solidFill>
                  <a:schemeClr val="bg1"/>
                </a:solidFill>
                <a:latin typeface="Roboto" panose="02000000000000000000" pitchFamily="2" charset="0"/>
                <a:ea typeface="Roboto" panose="02000000000000000000" pitchFamily="2" charset="0"/>
                <a:cs typeface="Open Sans Light" panose="020B0306030504020204" pitchFamily="34" charset="0"/>
              </a:rPr>
              <a:t>3</a:t>
            </a:fld>
            <a:endParaRPr lang="id-ID" sz="1200" dirty="0">
              <a:solidFill>
                <a:schemeClr val="bg1"/>
              </a:solidFill>
              <a:latin typeface="Roboto" panose="02000000000000000000" pitchFamily="2" charset="0"/>
              <a:ea typeface="Roboto" panose="02000000000000000000" pitchFamily="2" charset="0"/>
              <a:cs typeface="Open Sans Light" panose="020B0306030504020204" pitchFamily="34" charset="0"/>
            </a:endParaRPr>
          </a:p>
        </p:txBody>
      </p:sp>
      <p:sp>
        <p:nvSpPr>
          <p:cNvPr id="7" name="Freeform 1"/>
          <p:cNvSpPr>
            <a:spLocks noChangeArrowheads="1"/>
          </p:cNvSpPr>
          <p:nvPr/>
        </p:nvSpPr>
        <p:spPr bwMode="auto">
          <a:xfrm>
            <a:off x="3078937" y="3202199"/>
            <a:ext cx="530513" cy="775786"/>
          </a:xfrm>
          <a:custGeom>
            <a:avLst/>
            <a:gdLst>
              <a:gd name="T0" fmla="*/ 2000 w 2969"/>
              <a:gd name="T1" fmla="*/ 656 h 4375"/>
              <a:gd name="T2" fmla="*/ 2000 w 2969"/>
              <a:gd name="T3" fmla="*/ 656 h 4375"/>
              <a:gd name="T4" fmla="*/ 2281 w 2969"/>
              <a:gd name="T5" fmla="*/ 562 h 4375"/>
              <a:gd name="T6" fmla="*/ 2750 w 2969"/>
              <a:gd name="T7" fmla="*/ 812 h 4375"/>
              <a:gd name="T8" fmla="*/ 2968 w 2969"/>
              <a:gd name="T9" fmla="*/ 812 h 4375"/>
              <a:gd name="T10" fmla="*/ 2968 w 2969"/>
              <a:gd name="T11" fmla="*/ 0 h 4375"/>
              <a:gd name="T12" fmla="*/ 0 w 2969"/>
              <a:gd name="T13" fmla="*/ 0 h 4375"/>
              <a:gd name="T14" fmla="*/ 0 w 2969"/>
              <a:gd name="T15" fmla="*/ 3186 h 4375"/>
              <a:gd name="T16" fmla="*/ 1062 w 2969"/>
              <a:gd name="T17" fmla="*/ 3186 h 4375"/>
              <a:gd name="T18" fmla="*/ 1156 w 2969"/>
              <a:gd name="T19" fmla="*/ 3249 h 4375"/>
              <a:gd name="T20" fmla="*/ 1156 w 2969"/>
              <a:gd name="T21" fmla="*/ 3624 h 4375"/>
              <a:gd name="T22" fmla="*/ 1125 w 2969"/>
              <a:gd name="T23" fmla="*/ 3686 h 4375"/>
              <a:gd name="T24" fmla="*/ 875 w 2969"/>
              <a:gd name="T25" fmla="*/ 4030 h 4375"/>
              <a:gd name="T26" fmla="*/ 968 w 2969"/>
              <a:gd name="T27" fmla="*/ 4249 h 4375"/>
              <a:gd name="T28" fmla="*/ 1250 w 2969"/>
              <a:gd name="T29" fmla="*/ 4374 h 4375"/>
              <a:gd name="T30" fmla="*/ 1718 w 2969"/>
              <a:gd name="T31" fmla="*/ 4093 h 4375"/>
              <a:gd name="T32" fmla="*/ 1437 w 2969"/>
              <a:gd name="T33" fmla="*/ 3655 h 4375"/>
              <a:gd name="T34" fmla="*/ 1406 w 2969"/>
              <a:gd name="T35" fmla="*/ 3593 h 4375"/>
              <a:gd name="T36" fmla="*/ 1406 w 2969"/>
              <a:gd name="T37" fmla="*/ 3249 h 4375"/>
              <a:gd name="T38" fmla="*/ 1468 w 2969"/>
              <a:gd name="T39" fmla="*/ 3155 h 4375"/>
              <a:gd name="T40" fmla="*/ 2968 w 2969"/>
              <a:gd name="T41" fmla="*/ 3155 h 4375"/>
              <a:gd name="T42" fmla="*/ 2968 w 2969"/>
              <a:gd name="T43" fmla="*/ 1375 h 4375"/>
              <a:gd name="T44" fmla="*/ 2812 w 2969"/>
              <a:gd name="T45" fmla="*/ 1375 h 4375"/>
              <a:gd name="T46" fmla="*/ 2312 w 2969"/>
              <a:gd name="T47" fmla="*/ 1687 h 4375"/>
              <a:gd name="T48" fmla="*/ 1843 w 2969"/>
              <a:gd name="T49" fmla="*/ 1125 h 4375"/>
              <a:gd name="T50" fmla="*/ 2000 w 2969"/>
              <a:gd name="T51" fmla="*/ 656 h 4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69" h="4375">
                <a:moveTo>
                  <a:pt x="2000" y="656"/>
                </a:moveTo>
                <a:lnTo>
                  <a:pt x="2000" y="656"/>
                </a:lnTo>
                <a:cubicBezTo>
                  <a:pt x="2062" y="594"/>
                  <a:pt x="2156" y="562"/>
                  <a:pt x="2281" y="562"/>
                </a:cubicBezTo>
                <a:cubicBezTo>
                  <a:pt x="2468" y="562"/>
                  <a:pt x="2656" y="750"/>
                  <a:pt x="2750" y="812"/>
                </a:cubicBezTo>
                <a:cubicBezTo>
                  <a:pt x="2968" y="812"/>
                  <a:pt x="2968" y="812"/>
                  <a:pt x="2968" y="812"/>
                </a:cubicBezTo>
                <a:cubicBezTo>
                  <a:pt x="2968" y="0"/>
                  <a:pt x="2968" y="0"/>
                  <a:pt x="2968" y="0"/>
                </a:cubicBezTo>
                <a:cubicBezTo>
                  <a:pt x="0" y="0"/>
                  <a:pt x="0" y="0"/>
                  <a:pt x="0" y="0"/>
                </a:cubicBezTo>
                <a:cubicBezTo>
                  <a:pt x="0" y="3186"/>
                  <a:pt x="0" y="3186"/>
                  <a:pt x="0" y="3186"/>
                </a:cubicBezTo>
                <a:cubicBezTo>
                  <a:pt x="1062" y="3186"/>
                  <a:pt x="1062" y="3186"/>
                  <a:pt x="1062" y="3186"/>
                </a:cubicBezTo>
                <a:cubicBezTo>
                  <a:pt x="1125" y="3186"/>
                  <a:pt x="1156" y="3218"/>
                  <a:pt x="1156" y="3249"/>
                </a:cubicBezTo>
                <a:cubicBezTo>
                  <a:pt x="1156" y="3624"/>
                  <a:pt x="1156" y="3624"/>
                  <a:pt x="1156" y="3624"/>
                </a:cubicBezTo>
                <a:cubicBezTo>
                  <a:pt x="1156" y="3655"/>
                  <a:pt x="1125" y="3686"/>
                  <a:pt x="1125" y="3686"/>
                </a:cubicBezTo>
                <a:cubicBezTo>
                  <a:pt x="1062" y="3749"/>
                  <a:pt x="875" y="3905"/>
                  <a:pt x="875" y="4030"/>
                </a:cubicBezTo>
                <a:cubicBezTo>
                  <a:pt x="875" y="4093"/>
                  <a:pt x="906" y="4186"/>
                  <a:pt x="968" y="4249"/>
                </a:cubicBezTo>
                <a:cubicBezTo>
                  <a:pt x="1031" y="4311"/>
                  <a:pt x="1125" y="4374"/>
                  <a:pt x="1250" y="4374"/>
                </a:cubicBezTo>
                <a:cubicBezTo>
                  <a:pt x="1406" y="4374"/>
                  <a:pt x="1687" y="4311"/>
                  <a:pt x="1718" y="4093"/>
                </a:cubicBezTo>
                <a:cubicBezTo>
                  <a:pt x="1718" y="3843"/>
                  <a:pt x="1437" y="3655"/>
                  <a:pt x="1437" y="3655"/>
                </a:cubicBezTo>
                <a:cubicBezTo>
                  <a:pt x="1406" y="3655"/>
                  <a:pt x="1406" y="3624"/>
                  <a:pt x="1406" y="3593"/>
                </a:cubicBezTo>
                <a:cubicBezTo>
                  <a:pt x="1406" y="3249"/>
                  <a:pt x="1406" y="3249"/>
                  <a:pt x="1406" y="3249"/>
                </a:cubicBezTo>
                <a:cubicBezTo>
                  <a:pt x="1406" y="3186"/>
                  <a:pt x="1437" y="3155"/>
                  <a:pt x="1468" y="3155"/>
                </a:cubicBezTo>
                <a:cubicBezTo>
                  <a:pt x="2968" y="3155"/>
                  <a:pt x="2968" y="3155"/>
                  <a:pt x="2968" y="3155"/>
                </a:cubicBezTo>
                <a:cubicBezTo>
                  <a:pt x="2968" y="1375"/>
                  <a:pt x="2968" y="1375"/>
                  <a:pt x="2968" y="1375"/>
                </a:cubicBezTo>
                <a:cubicBezTo>
                  <a:pt x="2812" y="1375"/>
                  <a:pt x="2812" y="1375"/>
                  <a:pt x="2812" y="1375"/>
                </a:cubicBezTo>
                <a:cubicBezTo>
                  <a:pt x="2718" y="1469"/>
                  <a:pt x="2500" y="1687"/>
                  <a:pt x="2312" y="1687"/>
                </a:cubicBezTo>
                <a:cubicBezTo>
                  <a:pt x="2093" y="1687"/>
                  <a:pt x="1843" y="1531"/>
                  <a:pt x="1843" y="1125"/>
                </a:cubicBezTo>
                <a:cubicBezTo>
                  <a:pt x="1843" y="875"/>
                  <a:pt x="1937" y="719"/>
                  <a:pt x="2000" y="656"/>
                </a:cubicBezTo>
              </a:path>
            </a:pathLst>
          </a:custGeom>
          <a:solidFill>
            <a:schemeClr val="accent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dirty="0"/>
          </a:p>
        </p:txBody>
      </p:sp>
      <p:sp>
        <p:nvSpPr>
          <p:cNvPr id="8" name="Freeform 2"/>
          <p:cNvSpPr>
            <a:spLocks noChangeArrowheads="1"/>
          </p:cNvSpPr>
          <p:nvPr/>
        </p:nvSpPr>
        <p:spPr bwMode="auto">
          <a:xfrm>
            <a:off x="2520044" y="3202200"/>
            <a:ext cx="531302" cy="565417"/>
          </a:xfrm>
          <a:custGeom>
            <a:avLst/>
            <a:gdLst>
              <a:gd name="T0" fmla="*/ 2969 w 2970"/>
              <a:gd name="T1" fmla="*/ 0 h 3187"/>
              <a:gd name="T2" fmla="*/ 2969 w 2970"/>
              <a:gd name="T3" fmla="*/ 0 h 3187"/>
              <a:gd name="T4" fmla="*/ 0 w 2970"/>
              <a:gd name="T5" fmla="*/ 0 h 3187"/>
              <a:gd name="T6" fmla="*/ 0 w 2970"/>
              <a:gd name="T7" fmla="*/ 781 h 3187"/>
              <a:gd name="T8" fmla="*/ 219 w 2970"/>
              <a:gd name="T9" fmla="*/ 781 h 3187"/>
              <a:gd name="T10" fmla="*/ 719 w 2970"/>
              <a:gd name="T11" fmla="*/ 500 h 3187"/>
              <a:gd name="T12" fmla="*/ 1126 w 2970"/>
              <a:gd name="T13" fmla="*/ 1062 h 3187"/>
              <a:gd name="T14" fmla="*/ 1001 w 2970"/>
              <a:gd name="T15" fmla="*/ 1500 h 3187"/>
              <a:gd name="T16" fmla="*/ 688 w 2970"/>
              <a:gd name="T17" fmla="*/ 1625 h 3187"/>
              <a:gd name="T18" fmla="*/ 219 w 2970"/>
              <a:gd name="T19" fmla="*/ 1344 h 3187"/>
              <a:gd name="T20" fmla="*/ 0 w 2970"/>
              <a:gd name="T21" fmla="*/ 1344 h 3187"/>
              <a:gd name="T22" fmla="*/ 0 w 2970"/>
              <a:gd name="T23" fmla="*/ 3030 h 3187"/>
              <a:gd name="T24" fmla="*/ 63 w 2970"/>
              <a:gd name="T25" fmla="*/ 3186 h 3187"/>
              <a:gd name="T26" fmla="*/ 2969 w 2970"/>
              <a:gd name="T27" fmla="*/ 3186 h 3187"/>
              <a:gd name="T28" fmla="*/ 2969 w 2970"/>
              <a:gd name="T29" fmla="*/ 0 h 3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70" h="3187">
                <a:moveTo>
                  <a:pt x="2969" y="0"/>
                </a:moveTo>
                <a:lnTo>
                  <a:pt x="2969" y="0"/>
                </a:lnTo>
                <a:cubicBezTo>
                  <a:pt x="0" y="0"/>
                  <a:pt x="0" y="0"/>
                  <a:pt x="0" y="0"/>
                </a:cubicBezTo>
                <a:cubicBezTo>
                  <a:pt x="0" y="781"/>
                  <a:pt x="0" y="781"/>
                  <a:pt x="0" y="781"/>
                </a:cubicBezTo>
                <a:cubicBezTo>
                  <a:pt x="219" y="781"/>
                  <a:pt x="219" y="781"/>
                  <a:pt x="219" y="781"/>
                </a:cubicBezTo>
                <a:cubicBezTo>
                  <a:pt x="251" y="687"/>
                  <a:pt x="407" y="500"/>
                  <a:pt x="719" y="500"/>
                </a:cubicBezTo>
                <a:cubicBezTo>
                  <a:pt x="1126" y="500"/>
                  <a:pt x="1126" y="937"/>
                  <a:pt x="1126" y="1062"/>
                </a:cubicBezTo>
                <a:cubicBezTo>
                  <a:pt x="1126" y="1281"/>
                  <a:pt x="1094" y="1406"/>
                  <a:pt x="1001" y="1500"/>
                </a:cubicBezTo>
                <a:cubicBezTo>
                  <a:pt x="907" y="1594"/>
                  <a:pt x="813" y="1625"/>
                  <a:pt x="688" y="1625"/>
                </a:cubicBezTo>
                <a:cubicBezTo>
                  <a:pt x="438" y="1594"/>
                  <a:pt x="282" y="1437"/>
                  <a:pt x="219" y="1344"/>
                </a:cubicBezTo>
                <a:cubicBezTo>
                  <a:pt x="0" y="1344"/>
                  <a:pt x="0" y="1344"/>
                  <a:pt x="0" y="1344"/>
                </a:cubicBezTo>
                <a:cubicBezTo>
                  <a:pt x="0" y="3030"/>
                  <a:pt x="0" y="3030"/>
                  <a:pt x="0" y="3030"/>
                </a:cubicBezTo>
                <a:cubicBezTo>
                  <a:pt x="32" y="3093"/>
                  <a:pt x="32" y="3124"/>
                  <a:pt x="63" y="3186"/>
                </a:cubicBezTo>
                <a:cubicBezTo>
                  <a:pt x="2969" y="3186"/>
                  <a:pt x="2969" y="3186"/>
                  <a:pt x="2969" y="3186"/>
                </a:cubicBezTo>
                <a:lnTo>
                  <a:pt x="2969" y="0"/>
                </a:lnTo>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9" name="Freeform 3"/>
          <p:cNvSpPr>
            <a:spLocks noChangeArrowheads="1"/>
          </p:cNvSpPr>
          <p:nvPr/>
        </p:nvSpPr>
        <p:spPr bwMode="auto">
          <a:xfrm>
            <a:off x="2520044" y="2049469"/>
            <a:ext cx="1362938" cy="748415"/>
          </a:xfrm>
          <a:custGeom>
            <a:avLst/>
            <a:gdLst>
              <a:gd name="T0" fmla="*/ 0 w 7626"/>
              <a:gd name="T1" fmla="*/ 3031 h 4220"/>
              <a:gd name="T2" fmla="*/ 0 w 7626"/>
              <a:gd name="T3" fmla="*/ 3031 h 4220"/>
              <a:gd name="T4" fmla="*/ 1282 w 7626"/>
              <a:gd name="T5" fmla="*/ 3031 h 4220"/>
              <a:gd name="T6" fmla="*/ 1344 w 7626"/>
              <a:gd name="T7" fmla="*/ 3094 h 4220"/>
              <a:gd name="T8" fmla="*/ 1344 w 7626"/>
              <a:gd name="T9" fmla="*/ 3500 h 4220"/>
              <a:gd name="T10" fmla="*/ 1313 w 7626"/>
              <a:gd name="T11" fmla="*/ 3562 h 4220"/>
              <a:gd name="T12" fmla="*/ 1094 w 7626"/>
              <a:gd name="T13" fmla="*/ 3875 h 4220"/>
              <a:gd name="T14" fmla="*/ 1469 w 7626"/>
              <a:gd name="T15" fmla="*/ 4219 h 4220"/>
              <a:gd name="T16" fmla="*/ 1907 w 7626"/>
              <a:gd name="T17" fmla="*/ 3906 h 4220"/>
              <a:gd name="T18" fmla="*/ 1657 w 7626"/>
              <a:gd name="T19" fmla="*/ 3531 h 4220"/>
              <a:gd name="T20" fmla="*/ 1594 w 7626"/>
              <a:gd name="T21" fmla="*/ 3469 h 4220"/>
              <a:gd name="T22" fmla="*/ 1626 w 7626"/>
              <a:gd name="T23" fmla="*/ 3125 h 4220"/>
              <a:gd name="T24" fmla="*/ 1688 w 7626"/>
              <a:gd name="T25" fmla="*/ 3062 h 4220"/>
              <a:gd name="T26" fmla="*/ 4437 w 7626"/>
              <a:gd name="T27" fmla="*/ 3062 h 4220"/>
              <a:gd name="T28" fmla="*/ 4437 w 7626"/>
              <a:gd name="T29" fmla="*/ 2812 h 4220"/>
              <a:gd name="T30" fmla="*/ 4156 w 7626"/>
              <a:gd name="T31" fmla="*/ 2312 h 4220"/>
              <a:gd name="T32" fmla="*/ 4687 w 7626"/>
              <a:gd name="T33" fmla="*/ 1906 h 4220"/>
              <a:gd name="T34" fmla="*/ 5250 w 7626"/>
              <a:gd name="T35" fmla="*/ 2312 h 4220"/>
              <a:gd name="T36" fmla="*/ 4968 w 7626"/>
              <a:gd name="T37" fmla="*/ 2812 h 4220"/>
              <a:gd name="T38" fmla="*/ 4968 w 7626"/>
              <a:gd name="T39" fmla="*/ 3031 h 4220"/>
              <a:gd name="T40" fmla="*/ 7625 w 7626"/>
              <a:gd name="T41" fmla="*/ 3031 h 4220"/>
              <a:gd name="T42" fmla="*/ 6531 w 7626"/>
              <a:gd name="T43" fmla="*/ 1375 h 4220"/>
              <a:gd name="T44" fmla="*/ 3156 w 7626"/>
              <a:gd name="T45" fmla="*/ 0 h 4220"/>
              <a:gd name="T46" fmla="*/ 0 w 7626"/>
              <a:gd name="T47" fmla="*/ 1000 h 4220"/>
              <a:gd name="T48" fmla="*/ 0 w 7626"/>
              <a:gd name="T49" fmla="*/ 3031 h 4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26" h="4220">
                <a:moveTo>
                  <a:pt x="0" y="3031"/>
                </a:moveTo>
                <a:lnTo>
                  <a:pt x="0" y="3031"/>
                </a:lnTo>
                <a:cubicBezTo>
                  <a:pt x="1282" y="3031"/>
                  <a:pt x="1282" y="3031"/>
                  <a:pt x="1282" y="3031"/>
                </a:cubicBezTo>
                <a:cubicBezTo>
                  <a:pt x="1313" y="3031"/>
                  <a:pt x="1344" y="3062"/>
                  <a:pt x="1344" y="3094"/>
                </a:cubicBezTo>
                <a:cubicBezTo>
                  <a:pt x="1344" y="3500"/>
                  <a:pt x="1344" y="3500"/>
                  <a:pt x="1344" y="3500"/>
                </a:cubicBezTo>
                <a:cubicBezTo>
                  <a:pt x="1344" y="3500"/>
                  <a:pt x="1344" y="3531"/>
                  <a:pt x="1313" y="3562"/>
                </a:cubicBezTo>
                <a:cubicBezTo>
                  <a:pt x="1251" y="3594"/>
                  <a:pt x="1094" y="3719"/>
                  <a:pt x="1094" y="3875"/>
                </a:cubicBezTo>
                <a:cubicBezTo>
                  <a:pt x="1094" y="4031"/>
                  <a:pt x="1219" y="4219"/>
                  <a:pt x="1469" y="4219"/>
                </a:cubicBezTo>
                <a:cubicBezTo>
                  <a:pt x="1719" y="4219"/>
                  <a:pt x="1907" y="4062"/>
                  <a:pt x="1907" y="3906"/>
                </a:cubicBezTo>
                <a:cubicBezTo>
                  <a:pt x="1938" y="3656"/>
                  <a:pt x="1657" y="3531"/>
                  <a:pt x="1657" y="3531"/>
                </a:cubicBezTo>
                <a:cubicBezTo>
                  <a:pt x="1626" y="3531"/>
                  <a:pt x="1594" y="3500"/>
                  <a:pt x="1594" y="3469"/>
                </a:cubicBezTo>
                <a:cubicBezTo>
                  <a:pt x="1626" y="3125"/>
                  <a:pt x="1626" y="3125"/>
                  <a:pt x="1626" y="3125"/>
                </a:cubicBezTo>
                <a:cubicBezTo>
                  <a:pt x="1626" y="3094"/>
                  <a:pt x="1657" y="3062"/>
                  <a:pt x="1688" y="3062"/>
                </a:cubicBezTo>
                <a:cubicBezTo>
                  <a:pt x="4437" y="3062"/>
                  <a:pt x="4437" y="3062"/>
                  <a:pt x="4437" y="3062"/>
                </a:cubicBezTo>
                <a:cubicBezTo>
                  <a:pt x="4437" y="2812"/>
                  <a:pt x="4437" y="2812"/>
                  <a:pt x="4437" y="2812"/>
                </a:cubicBezTo>
                <a:cubicBezTo>
                  <a:pt x="4343" y="2750"/>
                  <a:pt x="4156" y="2594"/>
                  <a:pt x="4156" y="2312"/>
                </a:cubicBezTo>
                <a:cubicBezTo>
                  <a:pt x="4156" y="2031"/>
                  <a:pt x="4437" y="1906"/>
                  <a:pt x="4687" y="1906"/>
                </a:cubicBezTo>
                <a:cubicBezTo>
                  <a:pt x="4937" y="1906"/>
                  <a:pt x="5250" y="2000"/>
                  <a:pt x="5250" y="2312"/>
                </a:cubicBezTo>
                <a:cubicBezTo>
                  <a:pt x="5250" y="2594"/>
                  <a:pt x="5062" y="2750"/>
                  <a:pt x="4968" y="2812"/>
                </a:cubicBezTo>
                <a:cubicBezTo>
                  <a:pt x="4968" y="3031"/>
                  <a:pt x="4968" y="3031"/>
                  <a:pt x="4968" y="3031"/>
                </a:cubicBezTo>
                <a:cubicBezTo>
                  <a:pt x="7625" y="3031"/>
                  <a:pt x="7625" y="3031"/>
                  <a:pt x="7625" y="3031"/>
                </a:cubicBezTo>
                <a:cubicBezTo>
                  <a:pt x="7374" y="2437"/>
                  <a:pt x="6999" y="1812"/>
                  <a:pt x="6531" y="1375"/>
                </a:cubicBezTo>
                <a:cubicBezTo>
                  <a:pt x="5531" y="562"/>
                  <a:pt x="4625" y="31"/>
                  <a:pt x="3156" y="0"/>
                </a:cubicBezTo>
                <a:cubicBezTo>
                  <a:pt x="2251" y="0"/>
                  <a:pt x="1032" y="250"/>
                  <a:pt x="0" y="1000"/>
                </a:cubicBezTo>
                <a:lnTo>
                  <a:pt x="0" y="3031"/>
                </a:lnTo>
              </a:path>
            </a:pathLst>
          </a:custGeom>
          <a:solidFill>
            <a:schemeClr val="accent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10" name="Freeform 4"/>
          <p:cNvSpPr>
            <a:spLocks noChangeArrowheads="1"/>
          </p:cNvSpPr>
          <p:nvPr/>
        </p:nvSpPr>
        <p:spPr bwMode="auto">
          <a:xfrm>
            <a:off x="3078936" y="2415466"/>
            <a:ext cx="731525" cy="764837"/>
          </a:xfrm>
          <a:custGeom>
            <a:avLst/>
            <a:gdLst>
              <a:gd name="T0" fmla="*/ 2968 w 4094"/>
              <a:gd name="T1" fmla="*/ 2875 h 4314"/>
              <a:gd name="T2" fmla="*/ 2968 w 4094"/>
              <a:gd name="T3" fmla="*/ 2875 h 4314"/>
              <a:gd name="T4" fmla="*/ 3031 w 4094"/>
              <a:gd name="T5" fmla="*/ 2813 h 4314"/>
              <a:gd name="T6" fmla="*/ 3375 w 4094"/>
              <a:gd name="T7" fmla="*/ 2813 h 4314"/>
              <a:gd name="T8" fmla="*/ 3406 w 4094"/>
              <a:gd name="T9" fmla="*/ 2844 h 4314"/>
              <a:gd name="T10" fmla="*/ 3812 w 4094"/>
              <a:gd name="T11" fmla="*/ 3063 h 4314"/>
              <a:gd name="T12" fmla="*/ 4093 w 4094"/>
              <a:gd name="T13" fmla="*/ 2657 h 4314"/>
              <a:gd name="T14" fmla="*/ 3812 w 4094"/>
              <a:gd name="T15" fmla="*/ 2282 h 4314"/>
              <a:gd name="T16" fmla="*/ 3406 w 4094"/>
              <a:gd name="T17" fmla="*/ 2532 h 4314"/>
              <a:gd name="T18" fmla="*/ 3343 w 4094"/>
              <a:gd name="T19" fmla="*/ 2563 h 4314"/>
              <a:gd name="T20" fmla="*/ 3000 w 4094"/>
              <a:gd name="T21" fmla="*/ 2563 h 4314"/>
              <a:gd name="T22" fmla="*/ 2937 w 4094"/>
              <a:gd name="T23" fmla="*/ 2500 h 4314"/>
              <a:gd name="T24" fmla="*/ 2937 w 4094"/>
              <a:gd name="T25" fmla="*/ 1125 h 4314"/>
              <a:gd name="T26" fmla="*/ 1781 w 4094"/>
              <a:gd name="T27" fmla="*/ 1125 h 4314"/>
              <a:gd name="T28" fmla="*/ 1718 w 4094"/>
              <a:gd name="T29" fmla="*/ 1063 h 4314"/>
              <a:gd name="T30" fmla="*/ 1718 w 4094"/>
              <a:gd name="T31" fmla="*/ 719 h 4314"/>
              <a:gd name="T32" fmla="*/ 1750 w 4094"/>
              <a:gd name="T33" fmla="*/ 657 h 4314"/>
              <a:gd name="T34" fmla="*/ 1968 w 4094"/>
              <a:gd name="T35" fmla="*/ 250 h 4314"/>
              <a:gd name="T36" fmla="*/ 1562 w 4094"/>
              <a:gd name="T37" fmla="*/ 0 h 4314"/>
              <a:gd name="T38" fmla="*/ 1187 w 4094"/>
              <a:gd name="T39" fmla="*/ 250 h 4314"/>
              <a:gd name="T40" fmla="*/ 1406 w 4094"/>
              <a:gd name="T41" fmla="*/ 657 h 4314"/>
              <a:gd name="T42" fmla="*/ 1468 w 4094"/>
              <a:gd name="T43" fmla="*/ 719 h 4314"/>
              <a:gd name="T44" fmla="*/ 1468 w 4094"/>
              <a:gd name="T45" fmla="*/ 1063 h 4314"/>
              <a:gd name="T46" fmla="*/ 1375 w 4094"/>
              <a:gd name="T47" fmla="*/ 1157 h 4314"/>
              <a:gd name="T48" fmla="*/ 0 w 4094"/>
              <a:gd name="T49" fmla="*/ 1157 h 4314"/>
              <a:gd name="T50" fmla="*/ 0 w 4094"/>
              <a:gd name="T51" fmla="*/ 4313 h 4314"/>
              <a:gd name="T52" fmla="*/ 2968 w 4094"/>
              <a:gd name="T53" fmla="*/ 4313 h 4314"/>
              <a:gd name="T54" fmla="*/ 2968 w 4094"/>
              <a:gd name="T55" fmla="*/ 2875 h 4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4" h="4314">
                <a:moveTo>
                  <a:pt x="2968" y="2875"/>
                </a:moveTo>
                <a:lnTo>
                  <a:pt x="2968" y="2875"/>
                </a:lnTo>
                <a:cubicBezTo>
                  <a:pt x="2968" y="2844"/>
                  <a:pt x="3000" y="2813"/>
                  <a:pt x="3031" y="2813"/>
                </a:cubicBezTo>
                <a:cubicBezTo>
                  <a:pt x="3375" y="2813"/>
                  <a:pt x="3375" y="2813"/>
                  <a:pt x="3375" y="2813"/>
                </a:cubicBezTo>
                <a:cubicBezTo>
                  <a:pt x="3375" y="2813"/>
                  <a:pt x="3406" y="2813"/>
                  <a:pt x="3406" y="2844"/>
                </a:cubicBezTo>
                <a:cubicBezTo>
                  <a:pt x="3468" y="2907"/>
                  <a:pt x="3656" y="3063"/>
                  <a:pt x="3812" y="3063"/>
                </a:cubicBezTo>
                <a:cubicBezTo>
                  <a:pt x="3999" y="3063"/>
                  <a:pt x="4093" y="2844"/>
                  <a:pt x="4093" y="2657"/>
                </a:cubicBezTo>
                <a:cubicBezTo>
                  <a:pt x="4093" y="2407"/>
                  <a:pt x="3968" y="2282"/>
                  <a:pt x="3812" y="2282"/>
                </a:cubicBezTo>
                <a:cubicBezTo>
                  <a:pt x="3687" y="2282"/>
                  <a:pt x="3499" y="2438"/>
                  <a:pt x="3406" y="2532"/>
                </a:cubicBezTo>
                <a:cubicBezTo>
                  <a:pt x="3406" y="2563"/>
                  <a:pt x="3375" y="2563"/>
                  <a:pt x="3343" y="2563"/>
                </a:cubicBezTo>
                <a:cubicBezTo>
                  <a:pt x="3000" y="2563"/>
                  <a:pt x="3000" y="2563"/>
                  <a:pt x="3000" y="2563"/>
                </a:cubicBezTo>
                <a:cubicBezTo>
                  <a:pt x="2968" y="2563"/>
                  <a:pt x="2937" y="2532"/>
                  <a:pt x="2937" y="2500"/>
                </a:cubicBezTo>
                <a:cubicBezTo>
                  <a:pt x="2937" y="1125"/>
                  <a:pt x="2937" y="1125"/>
                  <a:pt x="2937" y="1125"/>
                </a:cubicBezTo>
                <a:cubicBezTo>
                  <a:pt x="1781" y="1125"/>
                  <a:pt x="1781" y="1125"/>
                  <a:pt x="1781" y="1125"/>
                </a:cubicBezTo>
                <a:cubicBezTo>
                  <a:pt x="1750" y="1125"/>
                  <a:pt x="1718" y="1094"/>
                  <a:pt x="1718" y="1063"/>
                </a:cubicBezTo>
                <a:cubicBezTo>
                  <a:pt x="1718" y="719"/>
                  <a:pt x="1718" y="719"/>
                  <a:pt x="1718" y="719"/>
                </a:cubicBezTo>
                <a:cubicBezTo>
                  <a:pt x="1718" y="688"/>
                  <a:pt x="1718" y="657"/>
                  <a:pt x="1750" y="657"/>
                </a:cubicBezTo>
                <a:cubicBezTo>
                  <a:pt x="1750" y="657"/>
                  <a:pt x="1968" y="500"/>
                  <a:pt x="1968" y="250"/>
                </a:cubicBezTo>
                <a:cubicBezTo>
                  <a:pt x="1968" y="0"/>
                  <a:pt x="1625" y="0"/>
                  <a:pt x="1562" y="0"/>
                </a:cubicBezTo>
                <a:cubicBezTo>
                  <a:pt x="1406" y="0"/>
                  <a:pt x="1187" y="32"/>
                  <a:pt x="1187" y="250"/>
                </a:cubicBezTo>
                <a:cubicBezTo>
                  <a:pt x="1187" y="500"/>
                  <a:pt x="1406" y="625"/>
                  <a:pt x="1406" y="657"/>
                </a:cubicBezTo>
                <a:cubicBezTo>
                  <a:pt x="1437" y="657"/>
                  <a:pt x="1468" y="688"/>
                  <a:pt x="1468" y="719"/>
                </a:cubicBezTo>
                <a:cubicBezTo>
                  <a:pt x="1468" y="1063"/>
                  <a:pt x="1468" y="1063"/>
                  <a:pt x="1468" y="1063"/>
                </a:cubicBezTo>
                <a:cubicBezTo>
                  <a:pt x="1468" y="1094"/>
                  <a:pt x="1406" y="1157"/>
                  <a:pt x="1375" y="1157"/>
                </a:cubicBezTo>
                <a:cubicBezTo>
                  <a:pt x="0" y="1157"/>
                  <a:pt x="0" y="1157"/>
                  <a:pt x="0" y="1157"/>
                </a:cubicBezTo>
                <a:cubicBezTo>
                  <a:pt x="0" y="4313"/>
                  <a:pt x="0" y="4313"/>
                  <a:pt x="0" y="4313"/>
                </a:cubicBezTo>
                <a:cubicBezTo>
                  <a:pt x="2968" y="4313"/>
                  <a:pt x="2968" y="4313"/>
                  <a:pt x="2968" y="4313"/>
                </a:cubicBezTo>
                <a:lnTo>
                  <a:pt x="2968" y="2875"/>
                </a:lnTo>
              </a:path>
            </a:pathLst>
          </a:custGeom>
          <a:solidFill>
            <a:schemeClr val="accent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11" name="Freeform 5"/>
          <p:cNvSpPr>
            <a:spLocks noChangeArrowheads="1"/>
          </p:cNvSpPr>
          <p:nvPr/>
        </p:nvSpPr>
        <p:spPr bwMode="auto">
          <a:xfrm>
            <a:off x="3436028" y="2620360"/>
            <a:ext cx="508441" cy="1097206"/>
          </a:xfrm>
          <a:custGeom>
            <a:avLst/>
            <a:gdLst>
              <a:gd name="T0" fmla="*/ 1093 w 2844"/>
              <a:gd name="T1" fmla="*/ 0 h 6187"/>
              <a:gd name="T2" fmla="*/ 1093 w 2844"/>
              <a:gd name="T3" fmla="*/ 0 h 6187"/>
              <a:gd name="T4" fmla="*/ 1093 w 2844"/>
              <a:gd name="T5" fmla="*/ 1250 h 6187"/>
              <a:gd name="T6" fmla="*/ 1312 w 2844"/>
              <a:gd name="T7" fmla="*/ 1250 h 6187"/>
              <a:gd name="T8" fmla="*/ 1812 w 2844"/>
              <a:gd name="T9" fmla="*/ 968 h 6187"/>
              <a:gd name="T10" fmla="*/ 2218 w 2844"/>
              <a:gd name="T11" fmla="*/ 1500 h 6187"/>
              <a:gd name="T12" fmla="*/ 1812 w 2844"/>
              <a:gd name="T13" fmla="*/ 2062 h 6187"/>
              <a:gd name="T14" fmla="*/ 1312 w 2844"/>
              <a:gd name="T15" fmla="*/ 1781 h 6187"/>
              <a:gd name="T16" fmla="*/ 1125 w 2844"/>
              <a:gd name="T17" fmla="*/ 1781 h 6187"/>
              <a:gd name="T18" fmla="*/ 1125 w 2844"/>
              <a:gd name="T19" fmla="*/ 4187 h 6187"/>
              <a:gd name="T20" fmla="*/ 1031 w 2844"/>
              <a:gd name="T21" fmla="*/ 4250 h 6187"/>
              <a:gd name="T22" fmla="*/ 718 w 2844"/>
              <a:gd name="T23" fmla="*/ 4250 h 6187"/>
              <a:gd name="T24" fmla="*/ 656 w 2844"/>
              <a:gd name="T25" fmla="*/ 4218 h 6187"/>
              <a:gd name="T26" fmla="*/ 281 w 2844"/>
              <a:gd name="T27" fmla="*/ 4000 h 6187"/>
              <a:gd name="T28" fmla="*/ 93 w 2844"/>
              <a:gd name="T29" fmla="*/ 4062 h 6187"/>
              <a:gd name="T30" fmla="*/ 0 w 2844"/>
              <a:gd name="T31" fmla="*/ 4406 h 6187"/>
              <a:gd name="T32" fmla="*/ 312 w 2844"/>
              <a:gd name="T33" fmla="*/ 4812 h 6187"/>
              <a:gd name="T34" fmla="*/ 718 w 2844"/>
              <a:gd name="T35" fmla="*/ 4531 h 6187"/>
              <a:gd name="T36" fmla="*/ 750 w 2844"/>
              <a:gd name="T37" fmla="*/ 4500 h 6187"/>
              <a:gd name="T38" fmla="*/ 1031 w 2844"/>
              <a:gd name="T39" fmla="*/ 4500 h 6187"/>
              <a:gd name="T40" fmla="*/ 1125 w 2844"/>
              <a:gd name="T41" fmla="*/ 4593 h 6187"/>
              <a:gd name="T42" fmla="*/ 1125 w 2844"/>
              <a:gd name="T43" fmla="*/ 6186 h 6187"/>
              <a:gd name="T44" fmla="*/ 2156 w 2844"/>
              <a:gd name="T45" fmla="*/ 3906 h 6187"/>
              <a:gd name="T46" fmla="*/ 2843 w 2844"/>
              <a:gd name="T47" fmla="*/ 1437 h 6187"/>
              <a:gd name="T48" fmla="*/ 2562 w 2844"/>
              <a:gd name="T49" fmla="*/ 0 h 6187"/>
              <a:gd name="T50" fmla="*/ 1093 w 2844"/>
              <a:gd name="T51" fmla="*/ 0 h 6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44" h="6187">
                <a:moveTo>
                  <a:pt x="1093" y="0"/>
                </a:moveTo>
                <a:lnTo>
                  <a:pt x="1093" y="0"/>
                </a:lnTo>
                <a:cubicBezTo>
                  <a:pt x="1093" y="1250"/>
                  <a:pt x="1093" y="1250"/>
                  <a:pt x="1093" y="1250"/>
                </a:cubicBezTo>
                <a:cubicBezTo>
                  <a:pt x="1312" y="1250"/>
                  <a:pt x="1312" y="1250"/>
                  <a:pt x="1312" y="1250"/>
                </a:cubicBezTo>
                <a:cubicBezTo>
                  <a:pt x="1406" y="1187"/>
                  <a:pt x="1624" y="968"/>
                  <a:pt x="1812" y="968"/>
                </a:cubicBezTo>
                <a:cubicBezTo>
                  <a:pt x="1999" y="968"/>
                  <a:pt x="2218" y="1125"/>
                  <a:pt x="2218" y="1500"/>
                </a:cubicBezTo>
                <a:cubicBezTo>
                  <a:pt x="2218" y="1843"/>
                  <a:pt x="2062" y="2062"/>
                  <a:pt x="1812" y="2062"/>
                </a:cubicBezTo>
                <a:cubicBezTo>
                  <a:pt x="1593" y="2062"/>
                  <a:pt x="1406" y="1875"/>
                  <a:pt x="1312" y="1781"/>
                </a:cubicBezTo>
                <a:cubicBezTo>
                  <a:pt x="1125" y="1781"/>
                  <a:pt x="1125" y="1781"/>
                  <a:pt x="1125" y="1781"/>
                </a:cubicBezTo>
                <a:cubicBezTo>
                  <a:pt x="1125" y="4187"/>
                  <a:pt x="1125" y="4187"/>
                  <a:pt x="1125" y="4187"/>
                </a:cubicBezTo>
                <a:cubicBezTo>
                  <a:pt x="1125" y="4218"/>
                  <a:pt x="1062" y="4250"/>
                  <a:pt x="1031" y="4250"/>
                </a:cubicBezTo>
                <a:cubicBezTo>
                  <a:pt x="718" y="4250"/>
                  <a:pt x="718" y="4250"/>
                  <a:pt x="718" y="4250"/>
                </a:cubicBezTo>
                <a:cubicBezTo>
                  <a:pt x="687" y="4250"/>
                  <a:pt x="656" y="4250"/>
                  <a:pt x="656" y="4218"/>
                </a:cubicBezTo>
                <a:cubicBezTo>
                  <a:pt x="593" y="4156"/>
                  <a:pt x="406" y="4000"/>
                  <a:pt x="281" y="4000"/>
                </a:cubicBezTo>
                <a:cubicBezTo>
                  <a:pt x="187" y="4000"/>
                  <a:pt x="156" y="4000"/>
                  <a:pt x="93" y="4062"/>
                </a:cubicBezTo>
                <a:cubicBezTo>
                  <a:pt x="31" y="4125"/>
                  <a:pt x="0" y="4250"/>
                  <a:pt x="0" y="4406"/>
                </a:cubicBezTo>
                <a:cubicBezTo>
                  <a:pt x="0" y="4656"/>
                  <a:pt x="93" y="4812"/>
                  <a:pt x="312" y="4812"/>
                </a:cubicBezTo>
                <a:cubicBezTo>
                  <a:pt x="437" y="4812"/>
                  <a:pt x="656" y="4593"/>
                  <a:pt x="718" y="4531"/>
                </a:cubicBezTo>
                <a:lnTo>
                  <a:pt x="750" y="4500"/>
                </a:lnTo>
                <a:cubicBezTo>
                  <a:pt x="1031" y="4500"/>
                  <a:pt x="1031" y="4500"/>
                  <a:pt x="1031" y="4500"/>
                </a:cubicBezTo>
                <a:cubicBezTo>
                  <a:pt x="1062" y="4500"/>
                  <a:pt x="1125" y="4531"/>
                  <a:pt x="1125" y="4593"/>
                </a:cubicBezTo>
                <a:cubicBezTo>
                  <a:pt x="1125" y="6186"/>
                  <a:pt x="1125" y="6186"/>
                  <a:pt x="1125" y="6186"/>
                </a:cubicBezTo>
                <a:cubicBezTo>
                  <a:pt x="1406" y="5530"/>
                  <a:pt x="1843" y="4562"/>
                  <a:pt x="2156" y="3906"/>
                </a:cubicBezTo>
                <a:cubicBezTo>
                  <a:pt x="2687" y="2875"/>
                  <a:pt x="2843" y="2250"/>
                  <a:pt x="2843" y="1437"/>
                </a:cubicBezTo>
                <a:cubicBezTo>
                  <a:pt x="2843" y="1062"/>
                  <a:pt x="2750" y="531"/>
                  <a:pt x="2562" y="0"/>
                </a:cubicBezTo>
                <a:lnTo>
                  <a:pt x="1093" y="0"/>
                </a:lnTo>
              </a:path>
            </a:pathLst>
          </a:custGeom>
          <a:solidFill>
            <a:srgbClr val="4B72A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12" name="Freeform 6"/>
          <p:cNvSpPr>
            <a:spLocks noChangeArrowheads="1"/>
          </p:cNvSpPr>
          <p:nvPr/>
        </p:nvSpPr>
        <p:spPr bwMode="auto">
          <a:xfrm>
            <a:off x="2542905" y="3789513"/>
            <a:ext cx="1061027" cy="432470"/>
          </a:xfrm>
          <a:custGeom>
            <a:avLst/>
            <a:gdLst>
              <a:gd name="T0" fmla="*/ 4530 w 5937"/>
              <a:gd name="T1" fmla="*/ 0 h 2439"/>
              <a:gd name="T2" fmla="*/ 4530 w 5937"/>
              <a:gd name="T3" fmla="*/ 0 h 2439"/>
              <a:gd name="T4" fmla="*/ 4530 w 5937"/>
              <a:gd name="T5" fmla="*/ 250 h 2439"/>
              <a:gd name="T6" fmla="*/ 4842 w 5937"/>
              <a:gd name="T7" fmla="*/ 782 h 2439"/>
              <a:gd name="T8" fmla="*/ 4249 w 5937"/>
              <a:gd name="T9" fmla="*/ 1188 h 2439"/>
              <a:gd name="T10" fmla="*/ 3842 w 5937"/>
              <a:gd name="T11" fmla="*/ 1032 h 2439"/>
              <a:gd name="T12" fmla="*/ 3717 w 5937"/>
              <a:gd name="T13" fmla="*/ 719 h 2439"/>
              <a:gd name="T14" fmla="*/ 3999 w 5937"/>
              <a:gd name="T15" fmla="*/ 282 h 2439"/>
              <a:gd name="T16" fmla="*/ 3999 w 5937"/>
              <a:gd name="T17" fmla="*/ 32 h 2439"/>
              <a:gd name="T18" fmla="*/ 0 w 5937"/>
              <a:gd name="T19" fmla="*/ 32 h 2439"/>
              <a:gd name="T20" fmla="*/ 156 w 5937"/>
              <a:gd name="T21" fmla="*/ 719 h 2439"/>
              <a:gd name="T22" fmla="*/ 1125 w 5937"/>
              <a:gd name="T23" fmla="*/ 2438 h 2439"/>
              <a:gd name="T24" fmla="*/ 4780 w 5937"/>
              <a:gd name="T25" fmla="*/ 2438 h 2439"/>
              <a:gd name="T26" fmla="*/ 5624 w 5937"/>
              <a:gd name="T27" fmla="*/ 1657 h 2439"/>
              <a:gd name="T28" fmla="*/ 5780 w 5937"/>
              <a:gd name="T29" fmla="*/ 344 h 2439"/>
              <a:gd name="T30" fmla="*/ 5936 w 5937"/>
              <a:gd name="T31" fmla="*/ 0 h 2439"/>
              <a:gd name="T32" fmla="*/ 4530 w 5937"/>
              <a:gd name="T33" fmla="*/ 0 h 2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37" h="2439">
                <a:moveTo>
                  <a:pt x="4530" y="0"/>
                </a:moveTo>
                <a:lnTo>
                  <a:pt x="4530" y="0"/>
                </a:lnTo>
                <a:cubicBezTo>
                  <a:pt x="4530" y="250"/>
                  <a:pt x="4530" y="250"/>
                  <a:pt x="4530" y="250"/>
                </a:cubicBezTo>
                <a:cubicBezTo>
                  <a:pt x="4624" y="313"/>
                  <a:pt x="4874" y="500"/>
                  <a:pt x="4842" y="782"/>
                </a:cubicBezTo>
                <a:cubicBezTo>
                  <a:pt x="4842" y="1032"/>
                  <a:pt x="4624" y="1188"/>
                  <a:pt x="4249" y="1188"/>
                </a:cubicBezTo>
                <a:cubicBezTo>
                  <a:pt x="4030" y="1188"/>
                  <a:pt x="3905" y="1125"/>
                  <a:pt x="3842" y="1032"/>
                </a:cubicBezTo>
                <a:cubicBezTo>
                  <a:pt x="3749" y="969"/>
                  <a:pt x="3717" y="844"/>
                  <a:pt x="3717" y="719"/>
                </a:cubicBezTo>
                <a:cubicBezTo>
                  <a:pt x="3749" y="532"/>
                  <a:pt x="3936" y="344"/>
                  <a:pt x="3999" y="282"/>
                </a:cubicBezTo>
                <a:cubicBezTo>
                  <a:pt x="3999" y="32"/>
                  <a:pt x="3999" y="32"/>
                  <a:pt x="3999" y="32"/>
                </a:cubicBezTo>
                <a:cubicBezTo>
                  <a:pt x="0" y="32"/>
                  <a:pt x="0" y="32"/>
                  <a:pt x="0" y="32"/>
                </a:cubicBezTo>
                <a:cubicBezTo>
                  <a:pt x="93" y="313"/>
                  <a:pt x="187" y="563"/>
                  <a:pt x="156" y="719"/>
                </a:cubicBezTo>
                <a:cubicBezTo>
                  <a:pt x="125" y="2063"/>
                  <a:pt x="843" y="2438"/>
                  <a:pt x="1125" y="2438"/>
                </a:cubicBezTo>
                <a:cubicBezTo>
                  <a:pt x="2156" y="2438"/>
                  <a:pt x="4436" y="2438"/>
                  <a:pt x="4780" y="2438"/>
                </a:cubicBezTo>
                <a:cubicBezTo>
                  <a:pt x="5124" y="2438"/>
                  <a:pt x="5467" y="2000"/>
                  <a:pt x="5624" y="1657"/>
                </a:cubicBezTo>
                <a:cubicBezTo>
                  <a:pt x="5749" y="1313"/>
                  <a:pt x="5655" y="594"/>
                  <a:pt x="5780" y="344"/>
                </a:cubicBezTo>
                <a:cubicBezTo>
                  <a:pt x="5811" y="313"/>
                  <a:pt x="5842" y="188"/>
                  <a:pt x="5936" y="0"/>
                </a:cubicBezTo>
                <a:lnTo>
                  <a:pt x="4530" y="0"/>
                </a:lnTo>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13" name="Freeform 7"/>
          <p:cNvSpPr>
            <a:spLocks noChangeArrowheads="1"/>
          </p:cNvSpPr>
          <p:nvPr/>
        </p:nvSpPr>
        <p:spPr bwMode="auto">
          <a:xfrm>
            <a:off x="2084914" y="2248890"/>
            <a:ext cx="609341" cy="1435048"/>
          </a:xfrm>
          <a:custGeom>
            <a:avLst/>
            <a:gdLst>
              <a:gd name="T0" fmla="*/ 2281 w 3407"/>
              <a:gd name="T1" fmla="*/ 6625 h 8094"/>
              <a:gd name="T2" fmla="*/ 2281 w 3407"/>
              <a:gd name="T3" fmla="*/ 6625 h 8094"/>
              <a:gd name="T4" fmla="*/ 2344 w 3407"/>
              <a:gd name="T5" fmla="*/ 6562 h 8094"/>
              <a:gd name="T6" fmla="*/ 2719 w 3407"/>
              <a:gd name="T7" fmla="*/ 6562 h 8094"/>
              <a:gd name="T8" fmla="*/ 2781 w 3407"/>
              <a:gd name="T9" fmla="*/ 6625 h 8094"/>
              <a:gd name="T10" fmla="*/ 3125 w 3407"/>
              <a:gd name="T11" fmla="*/ 6844 h 8094"/>
              <a:gd name="T12" fmla="*/ 3313 w 3407"/>
              <a:gd name="T13" fmla="*/ 6781 h 8094"/>
              <a:gd name="T14" fmla="*/ 3406 w 3407"/>
              <a:gd name="T15" fmla="*/ 6437 h 8094"/>
              <a:gd name="T16" fmla="*/ 3125 w 3407"/>
              <a:gd name="T17" fmla="*/ 6031 h 8094"/>
              <a:gd name="T18" fmla="*/ 2781 w 3407"/>
              <a:gd name="T19" fmla="*/ 6281 h 8094"/>
              <a:gd name="T20" fmla="*/ 2688 w 3407"/>
              <a:gd name="T21" fmla="*/ 6312 h 8094"/>
              <a:gd name="T22" fmla="*/ 2375 w 3407"/>
              <a:gd name="T23" fmla="*/ 6312 h 8094"/>
              <a:gd name="T24" fmla="*/ 2281 w 3407"/>
              <a:gd name="T25" fmla="*/ 6250 h 8094"/>
              <a:gd name="T26" fmla="*/ 2281 w 3407"/>
              <a:gd name="T27" fmla="*/ 5344 h 8094"/>
              <a:gd name="T28" fmla="*/ 2281 w 3407"/>
              <a:gd name="T29" fmla="*/ 5312 h 8094"/>
              <a:gd name="T30" fmla="*/ 2281 w 3407"/>
              <a:gd name="T31" fmla="*/ 5281 h 8094"/>
              <a:gd name="T32" fmla="*/ 2281 w 3407"/>
              <a:gd name="T33" fmla="*/ 0 h 8094"/>
              <a:gd name="T34" fmla="*/ 906 w 3407"/>
              <a:gd name="T35" fmla="*/ 1906 h 8094"/>
              <a:gd name="T36" fmla="*/ 1500 w 3407"/>
              <a:gd name="T37" fmla="*/ 6562 h 8094"/>
              <a:gd name="T38" fmla="*/ 2281 w 3407"/>
              <a:gd name="T39" fmla="*/ 8093 h 8094"/>
              <a:gd name="T40" fmla="*/ 2281 w 3407"/>
              <a:gd name="T41" fmla="*/ 6625 h 8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7" h="8094">
                <a:moveTo>
                  <a:pt x="2281" y="6625"/>
                </a:moveTo>
                <a:lnTo>
                  <a:pt x="2281" y="6625"/>
                </a:lnTo>
                <a:cubicBezTo>
                  <a:pt x="2281" y="6594"/>
                  <a:pt x="2312" y="6562"/>
                  <a:pt x="2344" y="6562"/>
                </a:cubicBezTo>
                <a:cubicBezTo>
                  <a:pt x="2719" y="6562"/>
                  <a:pt x="2719" y="6562"/>
                  <a:pt x="2719" y="6562"/>
                </a:cubicBezTo>
                <a:cubicBezTo>
                  <a:pt x="2750" y="6562"/>
                  <a:pt x="2781" y="6594"/>
                  <a:pt x="2781" y="6625"/>
                </a:cubicBezTo>
                <a:cubicBezTo>
                  <a:pt x="2781" y="6625"/>
                  <a:pt x="2844" y="6844"/>
                  <a:pt x="3125" y="6844"/>
                </a:cubicBezTo>
                <a:cubicBezTo>
                  <a:pt x="3219" y="6844"/>
                  <a:pt x="3281" y="6812"/>
                  <a:pt x="3313" y="6781"/>
                </a:cubicBezTo>
                <a:cubicBezTo>
                  <a:pt x="3375" y="6719"/>
                  <a:pt x="3406" y="6594"/>
                  <a:pt x="3406" y="6437"/>
                </a:cubicBezTo>
                <a:cubicBezTo>
                  <a:pt x="3406" y="6187"/>
                  <a:pt x="3375" y="6031"/>
                  <a:pt x="3125" y="6031"/>
                </a:cubicBezTo>
                <a:cubicBezTo>
                  <a:pt x="2875" y="6000"/>
                  <a:pt x="2781" y="6250"/>
                  <a:pt x="2781" y="6281"/>
                </a:cubicBezTo>
                <a:cubicBezTo>
                  <a:pt x="2750" y="6281"/>
                  <a:pt x="2719" y="6312"/>
                  <a:pt x="2688" y="6312"/>
                </a:cubicBezTo>
                <a:cubicBezTo>
                  <a:pt x="2375" y="6312"/>
                  <a:pt x="2375" y="6312"/>
                  <a:pt x="2375" y="6312"/>
                </a:cubicBezTo>
                <a:cubicBezTo>
                  <a:pt x="2312" y="6312"/>
                  <a:pt x="2281" y="6281"/>
                  <a:pt x="2281" y="6250"/>
                </a:cubicBezTo>
                <a:cubicBezTo>
                  <a:pt x="2281" y="5344"/>
                  <a:pt x="2281" y="5344"/>
                  <a:pt x="2281" y="5344"/>
                </a:cubicBezTo>
                <a:cubicBezTo>
                  <a:pt x="2281" y="5344"/>
                  <a:pt x="2281" y="5344"/>
                  <a:pt x="2281" y="5312"/>
                </a:cubicBezTo>
                <a:lnTo>
                  <a:pt x="2281" y="5281"/>
                </a:lnTo>
                <a:cubicBezTo>
                  <a:pt x="2281" y="0"/>
                  <a:pt x="2281" y="0"/>
                  <a:pt x="2281" y="0"/>
                </a:cubicBezTo>
                <a:cubicBezTo>
                  <a:pt x="1719" y="469"/>
                  <a:pt x="1250" y="1094"/>
                  <a:pt x="906" y="1906"/>
                </a:cubicBezTo>
                <a:cubicBezTo>
                  <a:pt x="0" y="4219"/>
                  <a:pt x="1313" y="6156"/>
                  <a:pt x="1500" y="6562"/>
                </a:cubicBezTo>
                <a:cubicBezTo>
                  <a:pt x="1625" y="6781"/>
                  <a:pt x="1969" y="7436"/>
                  <a:pt x="2281" y="8093"/>
                </a:cubicBezTo>
                <a:lnTo>
                  <a:pt x="2281" y="6625"/>
                </a:lnTo>
              </a:path>
            </a:pathLst>
          </a:custGeom>
          <a:solidFill>
            <a:srgbClr val="EF646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14" name="Freeform 8"/>
          <p:cNvSpPr>
            <a:spLocks noChangeArrowheads="1"/>
          </p:cNvSpPr>
          <p:nvPr/>
        </p:nvSpPr>
        <p:spPr bwMode="auto">
          <a:xfrm>
            <a:off x="2520044" y="2614887"/>
            <a:ext cx="531302" cy="565417"/>
          </a:xfrm>
          <a:custGeom>
            <a:avLst/>
            <a:gdLst>
              <a:gd name="T0" fmla="*/ 2969 w 2970"/>
              <a:gd name="T1" fmla="*/ 32 h 3189"/>
              <a:gd name="T2" fmla="*/ 2969 w 2970"/>
              <a:gd name="T3" fmla="*/ 32 h 3189"/>
              <a:gd name="T4" fmla="*/ 1751 w 2970"/>
              <a:gd name="T5" fmla="*/ 32 h 3189"/>
              <a:gd name="T6" fmla="*/ 1751 w 2970"/>
              <a:gd name="T7" fmla="*/ 219 h 3189"/>
              <a:gd name="T8" fmla="*/ 2063 w 2970"/>
              <a:gd name="T9" fmla="*/ 719 h 3189"/>
              <a:gd name="T10" fmla="*/ 1469 w 2970"/>
              <a:gd name="T11" fmla="*/ 1188 h 3189"/>
              <a:gd name="T12" fmla="*/ 969 w 2970"/>
              <a:gd name="T13" fmla="*/ 688 h 3189"/>
              <a:gd name="T14" fmla="*/ 1219 w 2970"/>
              <a:gd name="T15" fmla="*/ 250 h 3189"/>
              <a:gd name="T16" fmla="*/ 1219 w 2970"/>
              <a:gd name="T17" fmla="*/ 0 h 3189"/>
              <a:gd name="T18" fmla="*/ 0 w 2970"/>
              <a:gd name="T19" fmla="*/ 0 h 3189"/>
              <a:gd name="T20" fmla="*/ 0 w 2970"/>
              <a:gd name="T21" fmla="*/ 3188 h 3189"/>
              <a:gd name="T22" fmla="*/ 2969 w 2970"/>
              <a:gd name="T23" fmla="*/ 3188 h 3189"/>
              <a:gd name="T24" fmla="*/ 2969 w 2970"/>
              <a:gd name="T25" fmla="*/ 32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70" h="3189">
                <a:moveTo>
                  <a:pt x="2969" y="32"/>
                </a:moveTo>
                <a:lnTo>
                  <a:pt x="2969" y="32"/>
                </a:lnTo>
                <a:cubicBezTo>
                  <a:pt x="1751" y="32"/>
                  <a:pt x="1751" y="32"/>
                  <a:pt x="1751" y="32"/>
                </a:cubicBezTo>
                <a:cubicBezTo>
                  <a:pt x="1751" y="219"/>
                  <a:pt x="1751" y="219"/>
                  <a:pt x="1751" y="219"/>
                </a:cubicBezTo>
                <a:cubicBezTo>
                  <a:pt x="1844" y="282"/>
                  <a:pt x="2063" y="438"/>
                  <a:pt x="2063" y="719"/>
                </a:cubicBezTo>
                <a:cubicBezTo>
                  <a:pt x="2063" y="969"/>
                  <a:pt x="1782" y="1188"/>
                  <a:pt x="1469" y="1188"/>
                </a:cubicBezTo>
                <a:cubicBezTo>
                  <a:pt x="1126" y="1188"/>
                  <a:pt x="969" y="907"/>
                  <a:pt x="969" y="688"/>
                </a:cubicBezTo>
                <a:cubicBezTo>
                  <a:pt x="969" y="469"/>
                  <a:pt x="1126" y="313"/>
                  <a:pt x="1219" y="250"/>
                </a:cubicBezTo>
                <a:cubicBezTo>
                  <a:pt x="1219" y="0"/>
                  <a:pt x="1219" y="0"/>
                  <a:pt x="1219" y="0"/>
                </a:cubicBezTo>
                <a:cubicBezTo>
                  <a:pt x="0" y="0"/>
                  <a:pt x="0" y="0"/>
                  <a:pt x="0" y="0"/>
                </a:cubicBezTo>
                <a:cubicBezTo>
                  <a:pt x="0" y="3188"/>
                  <a:pt x="0" y="3188"/>
                  <a:pt x="0" y="3188"/>
                </a:cubicBezTo>
                <a:cubicBezTo>
                  <a:pt x="2969" y="3188"/>
                  <a:pt x="2969" y="3188"/>
                  <a:pt x="2969" y="3188"/>
                </a:cubicBezTo>
                <a:lnTo>
                  <a:pt x="2969" y="32"/>
                </a:lnTo>
              </a:path>
            </a:pathLst>
          </a:custGeom>
          <a:solidFill>
            <a:schemeClr val="accent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15" name="Freeform 9"/>
          <p:cNvSpPr>
            <a:spLocks noChangeArrowheads="1"/>
          </p:cNvSpPr>
          <p:nvPr/>
        </p:nvSpPr>
        <p:spPr bwMode="auto">
          <a:xfrm>
            <a:off x="2671395" y="4221984"/>
            <a:ext cx="787493" cy="714787"/>
          </a:xfrm>
          <a:custGeom>
            <a:avLst/>
            <a:gdLst>
              <a:gd name="T0" fmla="*/ 63 w 4407"/>
              <a:gd name="T1" fmla="*/ 0 h 4032"/>
              <a:gd name="T2" fmla="*/ 63 w 4407"/>
              <a:gd name="T3" fmla="*/ 0 h 4032"/>
              <a:gd name="T4" fmla="*/ 4312 w 4407"/>
              <a:gd name="T5" fmla="*/ 0 h 4032"/>
              <a:gd name="T6" fmla="*/ 4312 w 4407"/>
              <a:gd name="T7" fmla="*/ 375 h 4032"/>
              <a:gd name="T8" fmla="*/ 4406 w 4407"/>
              <a:gd name="T9" fmla="*/ 562 h 4032"/>
              <a:gd name="T10" fmla="*/ 4187 w 4407"/>
              <a:gd name="T11" fmla="*/ 906 h 4032"/>
              <a:gd name="T12" fmla="*/ 4374 w 4407"/>
              <a:gd name="T13" fmla="*/ 1187 h 4032"/>
              <a:gd name="T14" fmla="*/ 4187 w 4407"/>
              <a:gd name="T15" fmla="*/ 1562 h 4032"/>
              <a:gd name="T16" fmla="*/ 4343 w 4407"/>
              <a:gd name="T17" fmla="*/ 1812 h 4032"/>
              <a:gd name="T18" fmla="*/ 4187 w 4407"/>
              <a:gd name="T19" fmla="*/ 2094 h 4032"/>
              <a:gd name="T20" fmla="*/ 4343 w 4407"/>
              <a:gd name="T21" fmla="*/ 2375 h 4032"/>
              <a:gd name="T22" fmla="*/ 4187 w 4407"/>
              <a:gd name="T23" fmla="*/ 2719 h 4032"/>
              <a:gd name="T24" fmla="*/ 4281 w 4407"/>
              <a:gd name="T25" fmla="*/ 2906 h 4032"/>
              <a:gd name="T26" fmla="*/ 3937 w 4407"/>
              <a:gd name="T27" fmla="*/ 3406 h 4032"/>
              <a:gd name="T28" fmla="*/ 3218 w 4407"/>
              <a:gd name="T29" fmla="*/ 4031 h 4032"/>
              <a:gd name="T30" fmla="*/ 1188 w 4407"/>
              <a:gd name="T31" fmla="*/ 4031 h 4032"/>
              <a:gd name="T32" fmla="*/ 282 w 4407"/>
              <a:gd name="T33" fmla="*/ 3281 h 4032"/>
              <a:gd name="T34" fmla="*/ 219 w 4407"/>
              <a:gd name="T35" fmla="*/ 2937 h 4032"/>
              <a:gd name="T36" fmla="*/ 32 w 4407"/>
              <a:gd name="T37" fmla="*/ 2656 h 4032"/>
              <a:gd name="T38" fmla="*/ 188 w 4407"/>
              <a:gd name="T39" fmla="*/ 2437 h 4032"/>
              <a:gd name="T40" fmla="*/ 32 w 4407"/>
              <a:gd name="T41" fmla="*/ 2031 h 4032"/>
              <a:gd name="T42" fmla="*/ 157 w 4407"/>
              <a:gd name="T43" fmla="*/ 1781 h 4032"/>
              <a:gd name="T44" fmla="*/ 32 w 4407"/>
              <a:gd name="T45" fmla="*/ 1469 h 4032"/>
              <a:gd name="T46" fmla="*/ 188 w 4407"/>
              <a:gd name="T47" fmla="*/ 1156 h 4032"/>
              <a:gd name="T48" fmla="*/ 32 w 4407"/>
              <a:gd name="T49" fmla="*/ 844 h 4032"/>
              <a:gd name="T50" fmla="*/ 63 w 4407"/>
              <a:gd name="T51" fmla="*/ 0 h 4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07" h="4032">
                <a:moveTo>
                  <a:pt x="63" y="0"/>
                </a:moveTo>
                <a:lnTo>
                  <a:pt x="63" y="0"/>
                </a:lnTo>
                <a:cubicBezTo>
                  <a:pt x="4312" y="0"/>
                  <a:pt x="4312" y="0"/>
                  <a:pt x="4312" y="0"/>
                </a:cubicBezTo>
                <a:cubicBezTo>
                  <a:pt x="4312" y="375"/>
                  <a:pt x="4312" y="375"/>
                  <a:pt x="4312" y="375"/>
                </a:cubicBezTo>
                <a:cubicBezTo>
                  <a:pt x="4312" y="375"/>
                  <a:pt x="4406" y="437"/>
                  <a:pt x="4406" y="562"/>
                </a:cubicBezTo>
                <a:cubicBezTo>
                  <a:pt x="4406" y="687"/>
                  <a:pt x="4187" y="812"/>
                  <a:pt x="4187" y="906"/>
                </a:cubicBezTo>
                <a:cubicBezTo>
                  <a:pt x="4187" y="1000"/>
                  <a:pt x="4374" y="1062"/>
                  <a:pt x="4374" y="1187"/>
                </a:cubicBezTo>
                <a:cubicBezTo>
                  <a:pt x="4374" y="1312"/>
                  <a:pt x="4187" y="1406"/>
                  <a:pt x="4187" y="1562"/>
                </a:cubicBezTo>
                <a:cubicBezTo>
                  <a:pt x="4218" y="1687"/>
                  <a:pt x="4374" y="1687"/>
                  <a:pt x="4343" y="1812"/>
                </a:cubicBezTo>
                <a:cubicBezTo>
                  <a:pt x="4343" y="1906"/>
                  <a:pt x="4187" y="2000"/>
                  <a:pt x="4187" y="2094"/>
                </a:cubicBezTo>
                <a:cubicBezTo>
                  <a:pt x="4187" y="2218"/>
                  <a:pt x="4343" y="2281"/>
                  <a:pt x="4343" y="2375"/>
                </a:cubicBezTo>
                <a:cubicBezTo>
                  <a:pt x="4343" y="2500"/>
                  <a:pt x="4187" y="2594"/>
                  <a:pt x="4187" y="2719"/>
                </a:cubicBezTo>
                <a:cubicBezTo>
                  <a:pt x="4187" y="2812"/>
                  <a:pt x="4281" y="2844"/>
                  <a:pt x="4281" y="2906"/>
                </a:cubicBezTo>
                <a:cubicBezTo>
                  <a:pt x="4281" y="3000"/>
                  <a:pt x="4249" y="3156"/>
                  <a:pt x="3937" y="3406"/>
                </a:cubicBezTo>
                <a:cubicBezTo>
                  <a:pt x="3656" y="3656"/>
                  <a:pt x="3218" y="4031"/>
                  <a:pt x="3218" y="4031"/>
                </a:cubicBezTo>
                <a:cubicBezTo>
                  <a:pt x="1188" y="4031"/>
                  <a:pt x="1188" y="4031"/>
                  <a:pt x="1188" y="4031"/>
                </a:cubicBezTo>
                <a:cubicBezTo>
                  <a:pt x="282" y="3281"/>
                  <a:pt x="282" y="3281"/>
                  <a:pt x="282" y="3281"/>
                </a:cubicBezTo>
                <a:cubicBezTo>
                  <a:pt x="250" y="3187"/>
                  <a:pt x="250" y="3000"/>
                  <a:pt x="219" y="2937"/>
                </a:cubicBezTo>
                <a:cubicBezTo>
                  <a:pt x="219" y="2875"/>
                  <a:pt x="32" y="2781"/>
                  <a:pt x="32" y="2656"/>
                </a:cubicBezTo>
                <a:cubicBezTo>
                  <a:pt x="32" y="2562"/>
                  <a:pt x="188" y="2531"/>
                  <a:pt x="188" y="2437"/>
                </a:cubicBezTo>
                <a:cubicBezTo>
                  <a:pt x="188" y="2375"/>
                  <a:pt x="0" y="2156"/>
                  <a:pt x="32" y="2031"/>
                </a:cubicBezTo>
                <a:cubicBezTo>
                  <a:pt x="32" y="1875"/>
                  <a:pt x="157" y="1844"/>
                  <a:pt x="157" y="1781"/>
                </a:cubicBezTo>
                <a:cubicBezTo>
                  <a:pt x="188" y="1687"/>
                  <a:pt x="32" y="1594"/>
                  <a:pt x="32" y="1469"/>
                </a:cubicBezTo>
                <a:cubicBezTo>
                  <a:pt x="32" y="1375"/>
                  <a:pt x="188" y="1250"/>
                  <a:pt x="188" y="1156"/>
                </a:cubicBezTo>
                <a:cubicBezTo>
                  <a:pt x="188" y="1062"/>
                  <a:pt x="32" y="1000"/>
                  <a:pt x="32" y="844"/>
                </a:cubicBezTo>
                <a:cubicBezTo>
                  <a:pt x="0" y="656"/>
                  <a:pt x="63" y="0"/>
                  <a:pt x="63" y="0"/>
                </a:cubicBezTo>
              </a:path>
            </a:pathLst>
          </a:custGeom>
          <a:solidFill>
            <a:schemeClr val="tx1">
              <a:lumMod val="75000"/>
              <a:lumOff val="25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16" name="Freeform 10"/>
          <p:cNvSpPr>
            <a:spLocks noChangeArrowheads="1"/>
          </p:cNvSpPr>
          <p:nvPr/>
        </p:nvSpPr>
        <p:spPr bwMode="auto">
          <a:xfrm>
            <a:off x="2894477" y="4958667"/>
            <a:ext cx="323984" cy="44577"/>
          </a:xfrm>
          <a:custGeom>
            <a:avLst/>
            <a:gdLst>
              <a:gd name="T0" fmla="*/ 0 w 1813"/>
              <a:gd name="T1" fmla="*/ 0 h 251"/>
              <a:gd name="T2" fmla="*/ 0 w 1813"/>
              <a:gd name="T3" fmla="*/ 0 h 251"/>
              <a:gd name="T4" fmla="*/ 1812 w 1813"/>
              <a:gd name="T5" fmla="*/ 0 h 251"/>
              <a:gd name="T6" fmla="*/ 1531 w 1813"/>
              <a:gd name="T7" fmla="*/ 250 h 251"/>
              <a:gd name="T8" fmla="*/ 344 w 1813"/>
              <a:gd name="T9" fmla="*/ 250 h 251"/>
              <a:gd name="T10" fmla="*/ 0 w 1813"/>
              <a:gd name="T11" fmla="*/ 0 h 251"/>
            </a:gdLst>
            <a:ahLst/>
            <a:cxnLst>
              <a:cxn ang="0">
                <a:pos x="T0" y="T1"/>
              </a:cxn>
              <a:cxn ang="0">
                <a:pos x="T2" y="T3"/>
              </a:cxn>
              <a:cxn ang="0">
                <a:pos x="T4" y="T5"/>
              </a:cxn>
              <a:cxn ang="0">
                <a:pos x="T6" y="T7"/>
              </a:cxn>
              <a:cxn ang="0">
                <a:pos x="T8" y="T9"/>
              </a:cxn>
              <a:cxn ang="0">
                <a:pos x="T10" y="T11"/>
              </a:cxn>
            </a:cxnLst>
            <a:rect l="0" t="0" r="r" b="b"/>
            <a:pathLst>
              <a:path w="1813" h="251">
                <a:moveTo>
                  <a:pt x="0" y="0"/>
                </a:moveTo>
                <a:lnTo>
                  <a:pt x="0" y="0"/>
                </a:lnTo>
                <a:cubicBezTo>
                  <a:pt x="1812" y="0"/>
                  <a:pt x="1812" y="0"/>
                  <a:pt x="1812" y="0"/>
                </a:cubicBezTo>
                <a:cubicBezTo>
                  <a:pt x="1812" y="0"/>
                  <a:pt x="1624" y="250"/>
                  <a:pt x="1531" y="250"/>
                </a:cubicBezTo>
                <a:cubicBezTo>
                  <a:pt x="1406" y="250"/>
                  <a:pt x="407" y="250"/>
                  <a:pt x="344" y="250"/>
                </a:cubicBezTo>
                <a:cubicBezTo>
                  <a:pt x="250" y="250"/>
                  <a:pt x="0" y="0"/>
                  <a:pt x="0" y="0"/>
                </a:cubicBezTo>
              </a:path>
            </a:pathLst>
          </a:custGeom>
          <a:solidFill>
            <a:schemeClr val="bg1">
              <a:lumMod val="65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22" name="Freeform 16"/>
          <p:cNvSpPr>
            <a:spLocks noChangeAspect="1"/>
          </p:cNvSpPr>
          <p:nvPr/>
        </p:nvSpPr>
        <p:spPr bwMode="auto">
          <a:xfrm>
            <a:off x="2677838" y="2879105"/>
            <a:ext cx="208756" cy="169643"/>
          </a:xfrm>
          <a:custGeom>
            <a:avLst/>
            <a:gdLst>
              <a:gd name="T0" fmla="*/ 368 w 368"/>
              <a:gd name="T1" fmla="*/ 36 h 299"/>
              <a:gd name="T2" fmla="*/ 324 w 368"/>
              <a:gd name="T3" fmla="*/ 48 h 299"/>
              <a:gd name="T4" fmla="*/ 358 w 368"/>
              <a:gd name="T5" fmla="*/ 6 h 299"/>
              <a:gd name="T6" fmla="*/ 310 w 368"/>
              <a:gd name="T7" fmla="*/ 24 h 299"/>
              <a:gd name="T8" fmla="*/ 255 w 368"/>
              <a:gd name="T9" fmla="*/ 0 h 299"/>
              <a:gd name="T10" fmla="*/ 179 w 368"/>
              <a:gd name="T11" fmla="*/ 76 h 299"/>
              <a:gd name="T12" fmla="*/ 181 w 368"/>
              <a:gd name="T13" fmla="*/ 93 h 299"/>
              <a:gd name="T14" fmla="*/ 25 w 368"/>
              <a:gd name="T15" fmla="*/ 14 h 299"/>
              <a:gd name="T16" fmla="*/ 15 w 368"/>
              <a:gd name="T17" fmla="*/ 52 h 299"/>
              <a:gd name="T18" fmla="*/ 49 w 368"/>
              <a:gd name="T19" fmla="*/ 115 h 299"/>
              <a:gd name="T20" fmla="*/ 15 w 368"/>
              <a:gd name="T21" fmla="*/ 106 h 299"/>
              <a:gd name="T22" fmla="*/ 14 w 368"/>
              <a:gd name="T23" fmla="*/ 106 h 299"/>
              <a:gd name="T24" fmla="*/ 75 w 368"/>
              <a:gd name="T25" fmla="*/ 181 h 299"/>
              <a:gd name="T26" fmla="*/ 55 w 368"/>
              <a:gd name="T27" fmla="*/ 183 h 299"/>
              <a:gd name="T28" fmla="*/ 41 w 368"/>
              <a:gd name="T29" fmla="*/ 182 h 299"/>
              <a:gd name="T30" fmla="*/ 111 w 368"/>
              <a:gd name="T31" fmla="*/ 234 h 299"/>
              <a:gd name="T32" fmla="*/ 18 w 368"/>
              <a:gd name="T33" fmla="*/ 267 h 299"/>
              <a:gd name="T34" fmla="*/ 0 w 368"/>
              <a:gd name="T35" fmla="*/ 265 h 299"/>
              <a:gd name="T36" fmla="*/ 115 w 368"/>
              <a:gd name="T37" fmla="*/ 299 h 299"/>
              <a:gd name="T38" fmla="*/ 330 w 368"/>
              <a:gd name="T39" fmla="*/ 85 h 299"/>
              <a:gd name="T40" fmla="*/ 330 w 368"/>
              <a:gd name="T41" fmla="*/ 75 h 299"/>
              <a:gd name="T42" fmla="*/ 368 w 368"/>
              <a:gd name="T43" fmla="*/ 3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8" h="299">
                <a:moveTo>
                  <a:pt x="368" y="36"/>
                </a:moveTo>
                <a:cubicBezTo>
                  <a:pt x="354" y="42"/>
                  <a:pt x="340" y="46"/>
                  <a:pt x="324" y="48"/>
                </a:cubicBezTo>
                <a:cubicBezTo>
                  <a:pt x="340" y="38"/>
                  <a:pt x="352" y="24"/>
                  <a:pt x="358" y="6"/>
                </a:cubicBezTo>
                <a:cubicBezTo>
                  <a:pt x="343" y="15"/>
                  <a:pt x="327" y="21"/>
                  <a:pt x="310" y="24"/>
                </a:cubicBezTo>
                <a:cubicBezTo>
                  <a:pt x="296" y="10"/>
                  <a:pt x="276" y="0"/>
                  <a:pt x="255" y="0"/>
                </a:cubicBezTo>
                <a:cubicBezTo>
                  <a:pt x="213" y="0"/>
                  <a:pt x="179" y="34"/>
                  <a:pt x="179" y="76"/>
                </a:cubicBezTo>
                <a:cubicBezTo>
                  <a:pt x="179" y="82"/>
                  <a:pt x="180" y="88"/>
                  <a:pt x="181" y="93"/>
                </a:cubicBezTo>
                <a:cubicBezTo>
                  <a:pt x="118" y="90"/>
                  <a:pt x="63" y="60"/>
                  <a:pt x="25" y="14"/>
                </a:cubicBezTo>
                <a:cubicBezTo>
                  <a:pt x="19" y="25"/>
                  <a:pt x="15" y="38"/>
                  <a:pt x="15" y="52"/>
                </a:cubicBezTo>
                <a:cubicBezTo>
                  <a:pt x="15" y="78"/>
                  <a:pt x="28" y="101"/>
                  <a:pt x="49" y="115"/>
                </a:cubicBezTo>
                <a:cubicBezTo>
                  <a:pt x="36" y="115"/>
                  <a:pt x="25" y="111"/>
                  <a:pt x="15" y="106"/>
                </a:cubicBezTo>
                <a:cubicBezTo>
                  <a:pt x="14" y="106"/>
                  <a:pt x="14" y="106"/>
                  <a:pt x="14" y="106"/>
                </a:cubicBezTo>
                <a:cubicBezTo>
                  <a:pt x="14" y="143"/>
                  <a:pt x="41" y="174"/>
                  <a:pt x="75" y="181"/>
                </a:cubicBezTo>
                <a:cubicBezTo>
                  <a:pt x="69" y="182"/>
                  <a:pt x="62" y="183"/>
                  <a:pt x="55" y="183"/>
                </a:cubicBezTo>
                <a:cubicBezTo>
                  <a:pt x="50" y="183"/>
                  <a:pt x="46" y="183"/>
                  <a:pt x="41" y="182"/>
                </a:cubicBezTo>
                <a:cubicBezTo>
                  <a:pt x="51" y="212"/>
                  <a:pt x="78" y="234"/>
                  <a:pt x="111" y="234"/>
                </a:cubicBezTo>
                <a:cubicBezTo>
                  <a:pt x="86" y="254"/>
                  <a:pt x="53" y="267"/>
                  <a:pt x="18" y="267"/>
                </a:cubicBezTo>
                <a:cubicBezTo>
                  <a:pt x="12" y="267"/>
                  <a:pt x="6" y="266"/>
                  <a:pt x="0" y="265"/>
                </a:cubicBezTo>
                <a:cubicBezTo>
                  <a:pt x="33" y="287"/>
                  <a:pt x="73" y="299"/>
                  <a:pt x="115" y="299"/>
                </a:cubicBezTo>
                <a:cubicBezTo>
                  <a:pt x="254" y="299"/>
                  <a:pt x="330" y="184"/>
                  <a:pt x="330" y="85"/>
                </a:cubicBezTo>
                <a:cubicBezTo>
                  <a:pt x="330" y="81"/>
                  <a:pt x="330" y="78"/>
                  <a:pt x="330" y="75"/>
                </a:cubicBezTo>
                <a:cubicBezTo>
                  <a:pt x="345" y="64"/>
                  <a:pt x="358" y="51"/>
                  <a:pt x="368" y="36"/>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23" name="Freeform 22"/>
          <p:cNvSpPr>
            <a:spLocks noChangeAspect="1"/>
          </p:cNvSpPr>
          <p:nvPr/>
        </p:nvSpPr>
        <p:spPr bwMode="auto">
          <a:xfrm>
            <a:off x="2771301" y="3358115"/>
            <a:ext cx="113282" cy="203572"/>
          </a:xfrm>
          <a:custGeom>
            <a:avLst/>
            <a:gdLst>
              <a:gd name="T0" fmla="*/ 200 w 200"/>
              <a:gd name="T1" fmla="*/ 62 h 360"/>
              <a:gd name="T2" fmla="*/ 143 w 200"/>
              <a:gd name="T3" fmla="*/ 62 h 360"/>
              <a:gd name="T4" fmla="*/ 128 w 200"/>
              <a:gd name="T5" fmla="*/ 83 h 360"/>
              <a:gd name="T6" fmla="*/ 128 w 200"/>
              <a:gd name="T7" fmla="*/ 125 h 360"/>
              <a:gd name="T8" fmla="*/ 200 w 200"/>
              <a:gd name="T9" fmla="*/ 125 h 360"/>
              <a:gd name="T10" fmla="*/ 200 w 200"/>
              <a:gd name="T11" fmla="*/ 183 h 360"/>
              <a:gd name="T12" fmla="*/ 128 w 200"/>
              <a:gd name="T13" fmla="*/ 183 h 360"/>
              <a:gd name="T14" fmla="*/ 128 w 200"/>
              <a:gd name="T15" fmla="*/ 360 h 360"/>
              <a:gd name="T16" fmla="*/ 61 w 200"/>
              <a:gd name="T17" fmla="*/ 360 h 360"/>
              <a:gd name="T18" fmla="*/ 61 w 200"/>
              <a:gd name="T19" fmla="*/ 183 h 360"/>
              <a:gd name="T20" fmla="*/ 0 w 200"/>
              <a:gd name="T21" fmla="*/ 183 h 360"/>
              <a:gd name="T22" fmla="*/ 0 w 200"/>
              <a:gd name="T23" fmla="*/ 125 h 360"/>
              <a:gd name="T24" fmla="*/ 61 w 200"/>
              <a:gd name="T25" fmla="*/ 125 h 360"/>
              <a:gd name="T26" fmla="*/ 61 w 200"/>
              <a:gd name="T27" fmla="*/ 90 h 360"/>
              <a:gd name="T28" fmla="*/ 143 w 200"/>
              <a:gd name="T29" fmla="*/ 0 h 360"/>
              <a:gd name="T30" fmla="*/ 200 w 200"/>
              <a:gd name="T31" fmla="*/ 0 h 360"/>
              <a:gd name="T32" fmla="*/ 200 w 200"/>
              <a:gd name="T33" fmla="*/ 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360">
                <a:moveTo>
                  <a:pt x="200" y="62"/>
                </a:moveTo>
                <a:cubicBezTo>
                  <a:pt x="143" y="62"/>
                  <a:pt x="143" y="62"/>
                  <a:pt x="143" y="62"/>
                </a:cubicBezTo>
                <a:cubicBezTo>
                  <a:pt x="136" y="62"/>
                  <a:pt x="128" y="71"/>
                  <a:pt x="128" y="83"/>
                </a:cubicBezTo>
                <a:cubicBezTo>
                  <a:pt x="128" y="125"/>
                  <a:pt x="128" y="125"/>
                  <a:pt x="128" y="125"/>
                </a:cubicBezTo>
                <a:cubicBezTo>
                  <a:pt x="200" y="125"/>
                  <a:pt x="200" y="125"/>
                  <a:pt x="200" y="125"/>
                </a:cubicBezTo>
                <a:cubicBezTo>
                  <a:pt x="200" y="183"/>
                  <a:pt x="200" y="183"/>
                  <a:pt x="200" y="183"/>
                </a:cubicBezTo>
                <a:cubicBezTo>
                  <a:pt x="128" y="183"/>
                  <a:pt x="128" y="183"/>
                  <a:pt x="128" y="183"/>
                </a:cubicBezTo>
                <a:cubicBezTo>
                  <a:pt x="128" y="360"/>
                  <a:pt x="128" y="360"/>
                  <a:pt x="128" y="360"/>
                </a:cubicBezTo>
                <a:cubicBezTo>
                  <a:pt x="61" y="360"/>
                  <a:pt x="61" y="360"/>
                  <a:pt x="61" y="360"/>
                </a:cubicBezTo>
                <a:cubicBezTo>
                  <a:pt x="61" y="183"/>
                  <a:pt x="61" y="183"/>
                  <a:pt x="61" y="183"/>
                </a:cubicBezTo>
                <a:cubicBezTo>
                  <a:pt x="0" y="183"/>
                  <a:pt x="0" y="183"/>
                  <a:pt x="0" y="183"/>
                </a:cubicBezTo>
                <a:cubicBezTo>
                  <a:pt x="0" y="125"/>
                  <a:pt x="0" y="125"/>
                  <a:pt x="0" y="125"/>
                </a:cubicBezTo>
                <a:cubicBezTo>
                  <a:pt x="61" y="125"/>
                  <a:pt x="61" y="125"/>
                  <a:pt x="61" y="125"/>
                </a:cubicBezTo>
                <a:cubicBezTo>
                  <a:pt x="61" y="90"/>
                  <a:pt x="61" y="90"/>
                  <a:pt x="61" y="90"/>
                </a:cubicBezTo>
                <a:cubicBezTo>
                  <a:pt x="61" y="40"/>
                  <a:pt x="95" y="0"/>
                  <a:pt x="143" y="0"/>
                </a:cubicBezTo>
                <a:cubicBezTo>
                  <a:pt x="200" y="0"/>
                  <a:pt x="200" y="0"/>
                  <a:pt x="200" y="0"/>
                </a:cubicBezTo>
                <a:lnTo>
                  <a:pt x="200" y="62"/>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24" name="Freeform 11"/>
          <p:cNvSpPr>
            <a:spLocks noChangeAspect="1"/>
          </p:cNvSpPr>
          <p:nvPr/>
        </p:nvSpPr>
        <p:spPr bwMode="auto">
          <a:xfrm>
            <a:off x="3233664" y="2772603"/>
            <a:ext cx="217314" cy="214881"/>
          </a:xfrm>
          <a:custGeom>
            <a:avLst/>
            <a:gdLst>
              <a:gd name="T0" fmla="*/ 358 w 378"/>
              <a:gd name="T1" fmla="*/ 116 h 374"/>
              <a:gd name="T2" fmla="*/ 192 w 378"/>
              <a:gd name="T3" fmla="*/ 351 h 374"/>
              <a:gd name="T4" fmla="*/ 116 w 378"/>
              <a:gd name="T5" fmla="*/ 319 h 374"/>
              <a:gd name="T6" fmla="*/ 55 w 378"/>
              <a:gd name="T7" fmla="*/ 133 h 374"/>
              <a:gd name="T8" fmla="*/ 14 w 378"/>
              <a:gd name="T9" fmla="*/ 146 h 374"/>
              <a:gd name="T10" fmla="*/ 0 w 378"/>
              <a:gd name="T11" fmla="*/ 126 h 374"/>
              <a:gd name="T12" fmla="*/ 108 w 378"/>
              <a:gd name="T13" fmla="*/ 42 h 374"/>
              <a:gd name="T14" fmla="*/ 169 w 378"/>
              <a:gd name="T15" fmla="*/ 168 h 374"/>
              <a:gd name="T16" fmla="*/ 198 w 378"/>
              <a:gd name="T17" fmla="*/ 241 h 374"/>
              <a:gd name="T18" fmla="*/ 248 w 378"/>
              <a:gd name="T19" fmla="*/ 175 h 374"/>
              <a:gd name="T20" fmla="*/ 206 w 378"/>
              <a:gd name="T21" fmla="*/ 125 h 374"/>
              <a:gd name="T22" fmla="*/ 358 w 378"/>
              <a:gd name="T23" fmla="*/ 116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8" h="374">
                <a:moveTo>
                  <a:pt x="358" y="116"/>
                </a:moveTo>
                <a:cubicBezTo>
                  <a:pt x="338" y="231"/>
                  <a:pt x="225" y="329"/>
                  <a:pt x="192" y="351"/>
                </a:cubicBezTo>
                <a:cubicBezTo>
                  <a:pt x="158" y="374"/>
                  <a:pt x="127" y="342"/>
                  <a:pt x="116" y="319"/>
                </a:cubicBezTo>
                <a:cubicBezTo>
                  <a:pt x="103" y="292"/>
                  <a:pt x="65" y="146"/>
                  <a:pt x="55" y="133"/>
                </a:cubicBezTo>
                <a:cubicBezTo>
                  <a:pt x="45" y="121"/>
                  <a:pt x="14" y="146"/>
                  <a:pt x="14" y="146"/>
                </a:cubicBezTo>
                <a:cubicBezTo>
                  <a:pt x="0" y="126"/>
                  <a:pt x="0" y="126"/>
                  <a:pt x="0" y="126"/>
                </a:cubicBezTo>
                <a:cubicBezTo>
                  <a:pt x="0" y="126"/>
                  <a:pt x="61" y="51"/>
                  <a:pt x="108" y="42"/>
                </a:cubicBezTo>
                <a:cubicBezTo>
                  <a:pt x="157" y="32"/>
                  <a:pt x="157" y="119"/>
                  <a:pt x="169" y="168"/>
                </a:cubicBezTo>
                <a:cubicBezTo>
                  <a:pt x="180" y="215"/>
                  <a:pt x="188" y="241"/>
                  <a:pt x="198" y="241"/>
                </a:cubicBezTo>
                <a:cubicBezTo>
                  <a:pt x="208" y="241"/>
                  <a:pt x="227" y="215"/>
                  <a:pt x="248" y="175"/>
                </a:cubicBezTo>
                <a:cubicBezTo>
                  <a:pt x="269" y="135"/>
                  <a:pt x="247" y="100"/>
                  <a:pt x="206" y="125"/>
                </a:cubicBezTo>
                <a:cubicBezTo>
                  <a:pt x="223" y="24"/>
                  <a:pt x="378" y="0"/>
                  <a:pt x="358" y="116"/>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25" name="Freeform 11"/>
          <p:cNvSpPr>
            <a:spLocks noChangeAspect="1"/>
          </p:cNvSpPr>
          <p:nvPr/>
        </p:nvSpPr>
        <p:spPr bwMode="auto">
          <a:xfrm>
            <a:off x="3174819" y="3335496"/>
            <a:ext cx="196931" cy="248810"/>
          </a:xfrm>
          <a:custGeom>
            <a:avLst/>
            <a:gdLst>
              <a:gd name="T0" fmla="*/ 129 w 323"/>
              <a:gd name="T1" fmla="*/ 272 h 408"/>
              <a:gd name="T2" fmla="*/ 68 w 323"/>
              <a:gd name="T3" fmla="*/ 408 h 408"/>
              <a:gd name="T4" fmla="*/ 98 w 323"/>
              <a:gd name="T5" fmla="*/ 196 h 408"/>
              <a:gd name="T6" fmla="*/ 149 w 323"/>
              <a:gd name="T7" fmla="*/ 99 h 408"/>
              <a:gd name="T8" fmla="*/ 172 w 323"/>
              <a:gd name="T9" fmla="*/ 257 h 408"/>
              <a:gd name="T10" fmla="*/ 234 w 323"/>
              <a:gd name="T11" fmla="*/ 73 h 408"/>
              <a:gd name="T12" fmla="*/ 47 w 323"/>
              <a:gd name="T13" fmla="*/ 173 h 408"/>
              <a:gd name="T14" fmla="*/ 57 w 323"/>
              <a:gd name="T15" fmla="*/ 239 h 408"/>
              <a:gd name="T16" fmla="*/ 1 w 323"/>
              <a:gd name="T17" fmla="*/ 147 h 408"/>
              <a:gd name="T18" fmla="*/ 137 w 323"/>
              <a:gd name="T19" fmla="*/ 9 h 408"/>
              <a:gd name="T20" fmla="*/ 310 w 323"/>
              <a:gd name="T21" fmla="*/ 119 h 408"/>
              <a:gd name="T22" fmla="*/ 183 w 323"/>
              <a:gd name="T23" fmla="*/ 298 h 408"/>
              <a:gd name="T24" fmla="*/ 129 w 323"/>
              <a:gd name="T25" fmla="*/ 2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 h="408">
                <a:moveTo>
                  <a:pt x="129" y="272"/>
                </a:moveTo>
                <a:cubicBezTo>
                  <a:pt x="118" y="328"/>
                  <a:pt x="106" y="380"/>
                  <a:pt x="68" y="408"/>
                </a:cubicBezTo>
                <a:cubicBezTo>
                  <a:pt x="56" y="325"/>
                  <a:pt x="85" y="262"/>
                  <a:pt x="98" y="196"/>
                </a:cubicBezTo>
                <a:cubicBezTo>
                  <a:pt x="75" y="157"/>
                  <a:pt x="101" y="80"/>
                  <a:pt x="149" y="99"/>
                </a:cubicBezTo>
                <a:cubicBezTo>
                  <a:pt x="209" y="122"/>
                  <a:pt x="98" y="242"/>
                  <a:pt x="172" y="257"/>
                </a:cubicBezTo>
                <a:cubicBezTo>
                  <a:pt x="250" y="273"/>
                  <a:pt x="282" y="122"/>
                  <a:pt x="234" y="73"/>
                </a:cubicBezTo>
                <a:cubicBezTo>
                  <a:pt x="164" y="2"/>
                  <a:pt x="31" y="72"/>
                  <a:pt x="47" y="173"/>
                </a:cubicBezTo>
                <a:cubicBezTo>
                  <a:pt x="51" y="198"/>
                  <a:pt x="77" y="205"/>
                  <a:pt x="57" y="239"/>
                </a:cubicBezTo>
                <a:cubicBezTo>
                  <a:pt x="13" y="229"/>
                  <a:pt x="0" y="194"/>
                  <a:pt x="1" y="147"/>
                </a:cubicBezTo>
                <a:cubicBezTo>
                  <a:pt x="4" y="70"/>
                  <a:pt x="70" y="17"/>
                  <a:pt x="137" y="9"/>
                </a:cubicBezTo>
                <a:cubicBezTo>
                  <a:pt x="221" y="0"/>
                  <a:pt x="300" y="40"/>
                  <a:pt x="310" y="119"/>
                </a:cubicBezTo>
                <a:cubicBezTo>
                  <a:pt x="323" y="208"/>
                  <a:pt x="273" y="305"/>
                  <a:pt x="183" y="298"/>
                </a:cubicBezTo>
                <a:cubicBezTo>
                  <a:pt x="158" y="296"/>
                  <a:pt x="148" y="284"/>
                  <a:pt x="129" y="27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38" name="TextBox 173">
            <a:extLst>
              <a:ext uri="{FF2B5EF4-FFF2-40B4-BE49-F238E27FC236}">
                <a16:creationId xmlns:a16="http://schemas.microsoft.com/office/drawing/2014/main" id="{501FCB90-2833-487B-AD15-46CF93960DA2}"/>
              </a:ext>
            </a:extLst>
          </p:cNvPr>
          <p:cNvSpPr txBox="1">
            <a:spLocks noChangeArrowheads="1"/>
          </p:cNvSpPr>
          <p:nvPr/>
        </p:nvSpPr>
        <p:spPr bwMode="auto">
          <a:xfrm>
            <a:off x="4630325" y="2984137"/>
            <a:ext cx="519570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ko-KR" altLang="en-US" sz="5400" b="1" dirty="0">
                <a:solidFill>
                  <a:schemeClr val="bg1">
                    <a:lumMod val="65000"/>
                  </a:schemeClr>
                </a:solidFill>
                <a:latin typeface="Roboto" panose="02000000000000000000" pitchFamily="2" charset="0"/>
                <a:ea typeface="Roboto" panose="02000000000000000000" pitchFamily="2" charset="0"/>
              </a:rPr>
              <a:t>조원소개 </a:t>
            </a:r>
            <a:r>
              <a:rPr lang="en-US" altLang="ko-KR" sz="5400" b="1" dirty="0">
                <a:solidFill>
                  <a:schemeClr val="bg1">
                    <a:lumMod val="65000"/>
                  </a:schemeClr>
                </a:solidFill>
                <a:latin typeface="Roboto" panose="02000000000000000000" pitchFamily="2" charset="0"/>
                <a:ea typeface="Roboto" panose="02000000000000000000" pitchFamily="2" charset="0"/>
              </a:rPr>
              <a:t>&amp; </a:t>
            </a:r>
            <a:r>
              <a:rPr lang="ko-KR" altLang="en-US" sz="5400" b="1" dirty="0">
                <a:solidFill>
                  <a:schemeClr val="bg1">
                    <a:lumMod val="65000"/>
                  </a:schemeClr>
                </a:solidFill>
                <a:latin typeface="Roboto" panose="02000000000000000000" pitchFamily="2" charset="0"/>
                <a:ea typeface="Roboto" panose="02000000000000000000" pitchFamily="2" charset="0"/>
              </a:rPr>
              <a:t>역할</a:t>
            </a:r>
            <a:endParaRPr lang="en-US" altLang="id-ID" sz="5400" b="1" dirty="0">
              <a:solidFill>
                <a:schemeClr val="bg1">
                  <a:lumMod val="65000"/>
                </a:schemeClr>
              </a:solidFill>
              <a:latin typeface="Roboto" panose="02000000000000000000" pitchFamily="2" charset="0"/>
              <a:ea typeface="Roboto" panose="02000000000000000000" pitchFamily="2" charset="0"/>
            </a:endParaRPr>
          </a:p>
        </p:txBody>
      </p:sp>
      <p:grpSp>
        <p:nvGrpSpPr>
          <p:cNvPr id="2" name="그룹 1">
            <a:extLst>
              <a:ext uri="{FF2B5EF4-FFF2-40B4-BE49-F238E27FC236}">
                <a16:creationId xmlns:a16="http://schemas.microsoft.com/office/drawing/2014/main" id="{0E5E1125-5874-48CB-9008-AFC89462C6E9}"/>
              </a:ext>
            </a:extLst>
          </p:cNvPr>
          <p:cNvGrpSpPr/>
          <p:nvPr/>
        </p:nvGrpSpPr>
        <p:grpSpPr>
          <a:xfrm>
            <a:off x="4111296" y="3222569"/>
            <a:ext cx="435710" cy="446465"/>
            <a:chOff x="4451904" y="3331907"/>
            <a:chExt cx="435710" cy="446465"/>
          </a:xfrm>
        </p:grpSpPr>
        <p:sp>
          <p:nvSpPr>
            <p:cNvPr id="32" name="Oval 31"/>
            <p:cNvSpPr/>
            <p:nvPr/>
          </p:nvSpPr>
          <p:spPr>
            <a:xfrm>
              <a:off x="4451904" y="3331907"/>
              <a:ext cx="435710" cy="435710"/>
            </a:xfrm>
            <a:prstGeom prst="ellipse">
              <a:avLst/>
            </a:prstGeom>
            <a:noFill/>
            <a:ln w="38100" cmpd="sng">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1350">
                <a:solidFill>
                  <a:schemeClr val="bg1">
                    <a:lumMod val="65000"/>
                  </a:schemeClr>
                </a:solidFill>
                <a:latin typeface="Roboto" panose="02000000000000000000" pitchFamily="2" charset="0"/>
                <a:ea typeface="Roboto" panose="02000000000000000000" pitchFamily="2" charset="0"/>
              </a:endParaRPr>
            </a:p>
          </p:txBody>
        </p:sp>
        <p:grpSp>
          <p:nvGrpSpPr>
            <p:cNvPr id="39" name="Group 168">
              <a:extLst>
                <a:ext uri="{FF2B5EF4-FFF2-40B4-BE49-F238E27FC236}">
                  <a16:creationId xmlns:a16="http://schemas.microsoft.com/office/drawing/2014/main" id="{780927A8-C704-45F3-920C-A6E443C9715A}"/>
                </a:ext>
              </a:extLst>
            </p:cNvPr>
            <p:cNvGrpSpPr>
              <a:grpSpLocks/>
            </p:cNvGrpSpPr>
            <p:nvPr/>
          </p:nvGrpSpPr>
          <p:grpSpPr bwMode="auto">
            <a:xfrm>
              <a:off x="4501468" y="3372145"/>
              <a:ext cx="336582" cy="406227"/>
              <a:chOff x="752467" y="2438585"/>
              <a:chExt cx="349226" cy="395185"/>
            </a:xfrm>
          </p:grpSpPr>
          <p:sp>
            <p:nvSpPr>
              <p:cNvPr id="40" name="Oval 73">
                <a:extLst>
                  <a:ext uri="{FF2B5EF4-FFF2-40B4-BE49-F238E27FC236}">
                    <a16:creationId xmlns:a16="http://schemas.microsoft.com/office/drawing/2014/main" id="{028670FE-C191-4D26-85F9-7C9ABD567643}"/>
                  </a:ext>
                </a:extLst>
              </p:cNvPr>
              <p:cNvSpPr/>
              <p:nvPr/>
            </p:nvSpPr>
            <p:spPr>
              <a:xfrm>
                <a:off x="752467" y="2438585"/>
                <a:ext cx="349226" cy="35079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schemeClr val="bg1">
                      <a:lumMod val="75000"/>
                    </a:schemeClr>
                  </a:solidFill>
                  <a:latin typeface="Roboto" panose="02000000000000000000" pitchFamily="2" charset="0"/>
                  <a:ea typeface="Roboto" panose="02000000000000000000" pitchFamily="2" charset="0"/>
                </a:endParaRPr>
              </a:p>
            </p:txBody>
          </p:sp>
          <p:sp>
            <p:nvSpPr>
              <p:cNvPr id="41" name="TextBox 62">
                <a:extLst>
                  <a:ext uri="{FF2B5EF4-FFF2-40B4-BE49-F238E27FC236}">
                    <a16:creationId xmlns:a16="http://schemas.microsoft.com/office/drawing/2014/main" id="{9FAC425C-5A85-47A7-92A2-0E8962E7C6A9}"/>
                  </a:ext>
                </a:extLst>
              </p:cNvPr>
              <p:cNvSpPr txBox="1">
                <a:spLocks noChangeArrowheads="1"/>
              </p:cNvSpPr>
              <p:nvPr/>
            </p:nvSpPr>
            <p:spPr bwMode="auto">
              <a:xfrm>
                <a:off x="836923" y="2444291"/>
                <a:ext cx="184617" cy="389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nb-NO" altLang="id-ID" sz="1600" dirty="0">
                    <a:solidFill>
                      <a:schemeClr val="bg1"/>
                    </a:solidFill>
                    <a:latin typeface="Roboto" panose="02000000000000000000" pitchFamily="2" charset="0"/>
                    <a:ea typeface="Roboto" panose="02000000000000000000" pitchFamily="2" charset="0"/>
                  </a:rPr>
                  <a:t>1</a:t>
                </a:r>
              </a:p>
            </p:txBody>
          </p:sp>
        </p:grpSp>
      </p:grpSp>
      <p:cxnSp>
        <p:nvCxnSpPr>
          <p:cNvPr id="42" name="Straight Connector 55">
            <a:extLst>
              <a:ext uri="{FF2B5EF4-FFF2-40B4-BE49-F238E27FC236}">
                <a16:creationId xmlns:a16="http://schemas.microsoft.com/office/drawing/2014/main" id="{59051042-A6BF-405F-9FA9-476702FF9B36}"/>
              </a:ext>
            </a:extLst>
          </p:cNvPr>
          <p:cNvCxnSpPr>
            <a:cxnSpLocks/>
          </p:cNvCxnSpPr>
          <p:nvPr/>
        </p:nvCxnSpPr>
        <p:spPr>
          <a:xfrm>
            <a:off x="3987501" y="4010259"/>
            <a:ext cx="6135446" cy="0"/>
          </a:xfrm>
          <a:prstGeom prst="line">
            <a:avLst/>
          </a:prstGeom>
          <a:ln w="12700">
            <a:solidFill>
              <a:schemeClr val="bg1">
                <a:lumMod val="75000"/>
              </a:schemeClr>
            </a:solidFill>
            <a:prstDash val="solid"/>
            <a:headEnd type="none" w="med" len="med"/>
            <a:tailEnd type="none"/>
          </a:ln>
        </p:spPr>
        <p:style>
          <a:lnRef idx="1">
            <a:schemeClr val="accent1"/>
          </a:lnRef>
          <a:fillRef idx="0">
            <a:schemeClr val="accent1"/>
          </a:fillRef>
          <a:effectRef idx="0">
            <a:schemeClr val="accent1"/>
          </a:effectRef>
          <a:fontRef idx="minor">
            <a:schemeClr val="tx1"/>
          </a:fontRef>
        </p:style>
      </p:cxnSp>
      <p:sp>
        <p:nvSpPr>
          <p:cNvPr id="27" name="직사각형 26">
            <a:extLst>
              <a:ext uri="{FF2B5EF4-FFF2-40B4-BE49-F238E27FC236}">
                <a16:creationId xmlns:a16="http://schemas.microsoft.com/office/drawing/2014/main" id="{3F0A5D9A-E111-4457-84A4-612E1D99ADF7}"/>
              </a:ext>
            </a:extLst>
          </p:cNvPr>
          <p:cNvSpPr/>
          <p:nvPr/>
        </p:nvSpPr>
        <p:spPr>
          <a:xfrm>
            <a:off x="0" y="0"/>
            <a:ext cx="12192000" cy="453006"/>
          </a:xfrm>
          <a:prstGeom prst="rect">
            <a:avLst/>
          </a:prstGeom>
          <a:solidFill>
            <a:srgbClr val="0068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직사각형 27">
            <a:extLst>
              <a:ext uri="{FF2B5EF4-FFF2-40B4-BE49-F238E27FC236}">
                <a16:creationId xmlns:a16="http://schemas.microsoft.com/office/drawing/2014/main" id="{68DA84D6-0991-499A-BF43-D3578DAFBE97}"/>
              </a:ext>
            </a:extLst>
          </p:cNvPr>
          <p:cNvSpPr/>
          <p:nvPr/>
        </p:nvSpPr>
        <p:spPr>
          <a:xfrm>
            <a:off x="0" y="6409195"/>
            <a:ext cx="12192000" cy="453006"/>
          </a:xfrm>
          <a:prstGeom prst="rect">
            <a:avLst/>
          </a:prstGeom>
          <a:solidFill>
            <a:srgbClr val="0068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013297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타원 143">
            <a:extLst>
              <a:ext uri="{FF2B5EF4-FFF2-40B4-BE49-F238E27FC236}">
                <a16:creationId xmlns:a16="http://schemas.microsoft.com/office/drawing/2014/main" id="{5BB10C51-FE06-4134-8823-ECECD624446E}"/>
              </a:ext>
            </a:extLst>
          </p:cNvPr>
          <p:cNvSpPr/>
          <p:nvPr/>
        </p:nvSpPr>
        <p:spPr>
          <a:xfrm>
            <a:off x="299520" y="6458108"/>
            <a:ext cx="384624" cy="37202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 name="타원 1">
            <a:extLst>
              <a:ext uri="{FF2B5EF4-FFF2-40B4-BE49-F238E27FC236}">
                <a16:creationId xmlns:a16="http://schemas.microsoft.com/office/drawing/2014/main" id="{C7CA634B-020F-4159-85DC-74547C3F56C2}"/>
              </a:ext>
            </a:extLst>
          </p:cNvPr>
          <p:cNvSpPr/>
          <p:nvPr/>
        </p:nvSpPr>
        <p:spPr>
          <a:xfrm>
            <a:off x="604316" y="6471297"/>
            <a:ext cx="357352" cy="345642"/>
          </a:xfrm>
          <a:prstGeom prst="ellipse">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4</a:t>
            </a:r>
            <a:endParaRPr lang="ko-KR" altLang="en-US" dirty="0"/>
          </a:p>
        </p:txBody>
      </p:sp>
      <p:sp>
        <p:nvSpPr>
          <p:cNvPr id="5" name="Rectangle 4"/>
          <p:cNvSpPr/>
          <p:nvPr/>
        </p:nvSpPr>
        <p:spPr>
          <a:xfrm>
            <a:off x="2491951" y="6404387"/>
            <a:ext cx="319509" cy="230832"/>
          </a:xfrm>
          <a:prstGeom prst="rect">
            <a:avLst/>
          </a:prstGeom>
        </p:spPr>
        <p:txBody>
          <a:bodyPr wrap="square">
            <a:spAutoFit/>
          </a:bodyPr>
          <a:lstStyle/>
          <a:p>
            <a:pPr algn="ctr"/>
            <a:fld id="{B6CDF4B4-146F-4CD0-B0FE-F3CF0468E44B}" type="slidenum">
              <a:rPr lang="id-ID" sz="900">
                <a:solidFill>
                  <a:schemeClr val="bg1"/>
                </a:solidFill>
                <a:latin typeface="Roboto" panose="02000000000000000000" pitchFamily="2" charset="0"/>
                <a:ea typeface="Roboto" panose="02000000000000000000" pitchFamily="2" charset="0"/>
                <a:cs typeface="Open Sans Light" panose="020B0306030504020204" pitchFamily="34" charset="0"/>
              </a:rPr>
              <a:t>4</a:t>
            </a:fld>
            <a:endParaRPr lang="id-ID" sz="1200" dirty="0">
              <a:solidFill>
                <a:schemeClr val="bg1"/>
              </a:solidFill>
              <a:latin typeface="Roboto" panose="02000000000000000000" pitchFamily="2" charset="0"/>
              <a:ea typeface="Roboto" panose="02000000000000000000" pitchFamily="2" charset="0"/>
              <a:cs typeface="Open Sans Light" panose="020B0306030504020204" pitchFamily="34" charset="0"/>
            </a:endParaRPr>
          </a:p>
        </p:txBody>
      </p:sp>
      <p:sp>
        <p:nvSpPr>
          <p:cNvPr id="8" name="Content Placeholder 7"/>
          <p:cNvSpPr txBox="1">
            <a:spLocks noChangeAspect="1"/>
          </p:cNvSpPr>
          <p:nvPr/>
        </p:nvSpPr>
        <p:spPr>
          <a:xfrm>
            <a:off x="1756775" y="3658503"/>
            <a:ext cx="1789680" cy="1324978"/>
          </a:xfrm>
          <a:prstGeom prst="rect">
            <a:avLst/>
          </a:prstGeom>
        </p:spPr>
        <p:txBody>
          <a:bodyPr vert="horz" wrap="square" lIns="68580" tIns="34290" rIns="68580" bIns="3429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ko-KR" altLang="en-US" sz="1200" dirty="0" err="1"/>
              <a:t>강재구</a:t>
            </a:r>
            <a:endParaRPr lang="en-US" altLang="ko-KR" sz="1200" dirty="0"/>
          </a:p>
          <a:p>
            <a:pPr marL="0" indent="0" algn="ctr">
              <a:buNone/>
            </a:pPr>
            <a:r>
              <a:rPr lang="en-US" altLang="ko-KR" sz="1200" dirty="0"/>
              <a:t>(Web Design)</a:t>
            </a:r>
          </a:p>
          <a:p>
            <a:pPr marL="0" indent="0" algn="ctr">
              <a:buNone/>
            </a:pPr>
            <a:r>
              <a:rPr lang="en-US" altLang="ko-KR" sz="1200" dirty="0"/>
              <a:t>Bootstrap</a:t>
            </a:r>
          </a:p>
          <a:p>
            <a:pPr marL="0" indent="0" algn="ctr">
              <a:buNone/>
            </a:pPr>
            <a:r>
              <a:rPr lang="en-US" altLang="ko-KR" sz="1200" dirty="0"/>
              <a:t>Java </a:t>
            </a:r>
            <a:r>
              <a:rPr lang="en-US" altLang="ko-KR" sz="1200" dirty="0" err="1"/>
              <a:t>jsp</a:t>
            </a:r>
            <a:r>
              <a:rPr lang="en-US" altLang="ko-KR" sz="1200" dirty="0"/>
              <a:t>, Servlet</a:t>
            </a:r>
            <a:endParaRPr lang="ko-KR" altLang="en-US" sz="1200" dirty="0"/>
          </a:p>
          <a:p>
            <a:pPr marL="0" indent="0" algn="ctr">
              <a:buNone/>
            </a:pPr>
            <a:endParaRPr lang="en-US" altLang="ko-KR" sz="1200" dirty="0"/>
          </a:p>
          <a:p>
            <a:pPr marL="0" indent="0" algn="ctr">
              <a:lnSpc>
                <a:spcPct val="80000"/>
              </a:lnSpc>
              <a:buNone/>
            </a:pPr>
            <a:endParaRPr lang="en-US" sz="1200" dirty="0">
              <a:solidFill>
                <a:schemeClr val="bg1">
                  <a:lumMod val="75000"/>
                </a:schemeClr>
              </a:solidFill>
              <a:latin typeface="Roboto" panose="02000000000000000000" pitchFamily="2" charset="0"/>
              <a:ea typeface="Roboto" panose="02000000000000000000" pitchFamily="2" charset="0"/>
            </a:endParaRPr>
          </a:p>
        </p:txBody>
      </p:sp>
      <p:grpSp>
        <p:nvGrpSpPr>
          <p:cNvPr id="9" name="Group 8"/>
          <p:cNvGrpSpPr>
            <a:grpSpLocks noChangeAspect="1"/>
          </p:cNvGrpSpPr>
          <p:nvPr/>
        </p:nvGrpSpPr>
        <p:grpSpPr>
          <a:xfrm>
            <a:off x="2178082" y="3529397"/>
            <a:ext cx="889906" cy="90285"/>
            <a:chOff x="821415" y="5132620"/>
            <a:chExt cx="3298056" cy="334606"/>
          </a:xfrm>
          <a:solidFill>
            <a:schemeClr val="accent1"/>
          </a:solidFill>
        </p:grpSpPr>
        <p:cxnSp>
          <p:nvCxnSpPr>
            <p:cNvPr id="10" name="Straight Connector 9"/>
            <p:cNvCxnSpPr/>
            <p:nvPr/>
          </p:nvCxnSpPr>
          <p:spPr>
            <a:xfrm>
              <a:off x="821415" y="5132620"/>
              <a:ext cx="1080000" cy="0"/>
            </a:xfrm>
            <a:prstGeom prst="line">
              <a:avLst/>
            </a:prstGeom>
            <a:grpFill/>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039471" y="5132620"/>
              <a:ext cx="1080000" cy="0"/>
            </a:xfrm>
            <a:prstGeom prst="line">
              <a:avLst/>
            </a:prstGeom>
            <a:grpFill/>
            <a:ln w="762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1930443" y="5132620"/>
              <a:ext cx="1080000" cy="334606"/>
              <a:chOff x="1930443" y="5132620"/>
              <a:chExt cx="1080000" cy="334606"/>
            </a:xfrm>
            <a:grpFill/>
          </p:grpSpPr>
          <p:cxnSp>
            <p:nvCxnSpPr>
              <p:cNvPr id="13" name="Straight Connector 12"/>
              <p:cNvCxnSpPr/>
              <p:nvPr/>
            </p:nvCxnSpPr>
            <p:spPr>
              <a:xfrm>
                <a:off x="1930443" y="5132620"/>
                <a:ext cx="1080000" cy="0"/>
              </a:xfrm>
              <a:prstGeom prst="line">
                <a:avLst/>
              </a:prstGeom>
              <a:grpFill/>
              <a:ln w="76200">
                <a:solidFill>
                  <a:schemeClr val="accent1">
                    <a:lumMod val="90000"/>
                    <a:lumOff val="10000"/>
                  </a:schemeClr>
                </a:solidFill>
              </a:ln>
            </p:spPr>
            <p:style>
              <a:lnRef idx="1">
                <a:schemeClr val="accent1"/>
              </a:lnRef>
              <a:fillRef idx="0">
                <a:schemeClr val="accent1"/>
              </a:fillRef>
              <a:effectRef idx="0">
                <a:schemeClr val="accent1"/>
              </a:effectRef>
              <a:fontRef idx="minor">
                <a:schemeClr val="tx1"/>
              </a:fontRef>
            </p:style>
          </p:cxnSp>
          <p:sp>
            <p:nvSpPr>
              <p:cNvPr id="14" name="Flowchart: Merge 13"/>
              <p:cNvSpPr>
                <a:spLocks noChangeAspect="1"/>
              </p:cNvSpPr>
              <p:nvPr/>
            </p:nvSpPr>
            <p:spPr>
              <a:xfrm>
                <a:off x="2266868" y="5206291"/>
                <a:ext cx="486154" cy="260935"/>
              </a:xfrm>
              <a:prstGeom prst="flowChartMerge">
                <a:avLst/>
              </a:prstGeom>
              <a:solidFill>
                <a:schemeClr val="accent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grpSp>
      </p:grpSp>
      <p:sp>
        <p:nvSpPr>
          <p:cNvPr id="16" name="Content Placeholder 7"/>
          <p:cNvSpPr txBox="1">
            <a:spLocks noChangeAspect="1"/>
          </p:cNvSpPr>
          <p:nvPr/>
        </p:nvSpPr>
        <p:spPr>
          <a:xfrm>
            <a:off x="7048851" y="3616850"/>
            <a:ext cx="1222220" cy="1140312"/>
          </a:xfrm>
          <a:prstGeom prst="rect">
            <a:avLst/>
          </a:prstGeom>
        </p:spPr>
        <p:txBody>
          <a:bodyPr vert="horz" wrap="square" lIns="68580" tIns="34290" rIns="68580" bIns="3429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ko-KR" altLang="en-US" sz="1200" dirty="0"/>
              <a:t>우상원</a:t>
            </a:r>
            <a:endParaRPr lang="en-US" altLang="ko-KR" sz="1200" dirty="0"/>
          </a:p>
          <a:p>
            <a:pPr marL="0" indent="0" algn="ctr">
              <a:buNone/>
            </a:pPr>
            <a:r>
              <a:rPr lang="en-US" altLang="ko-KR" sz="1200" dirty="0"/>
              <a:t>(Backend)</a:t>
            </a:r>
          </a:p>
          <a:p>
            <a:pPr marL="0" indent="0" algn="ctr">
              <a:buNone/>
            </a:pPr>
            <a:r>
              <a:rPr lang="en-US" altLang="ko-KR" sz="1200" dirty="0"/>
              <a:t>Open API</a:t>
            </a:r>
          </a:p>
          <a:p>
            <a:pPr marL="0" indent="0" algn="ctr">
              <a:buNone/>
            </a:pPr>
            <a:r>
              <a:rPr lang="en-US" altLang="ko-KR" sz="1200" dirty="0"/>
              <a:t>Oracle DB</a:t>
            </a:r>
          </a:p>
          <a:p>
            <a:pPr marL="0" indent="0" algn="ctr">
              <a:buNone/>
            </a:pPr>
            <a:r>
              <a:rPr lang="en-US" altLang="ko-KR" sz="1200" dirty="0" err="1"/>
              <a:t>Javascript</a:t>
            </a:r>
            <a:r>
              <a:rPr lang="en-US" altLang="ko-KR" sz="1200" dirty="0"/>
              <a:t> Ajax</a:t>
            </a:r>
            <a:endParaRPr lang="ko-KR" altLang="en-US" sz="1200" dirty="0"/>
          </a:p>
        </p:txBody>
      </p:sp>
      <p:grpSp>
        <p:nvGrpSpPr>
          <p:cNvPr id="17" name="Group 16"/>
          <p:cNvGrpSpPr>
            <a:grpSpLocks noChangeAspect="1"/>
          </p:cNvGrpSpPr>
          <p:nvPr/>
        </p:nvGrpSpPr>
        <p:grpSpPr>
          <a:xfrm>
            <a:off x="7201430" y="3529397"/>
            <a:ext cx="889906" cy="90285"/>
            <a:chOff x="821415" y="5132620"/>
            <a:chExt cx="3298056" cy="334606"/>
          </a:xfrm>
          <a:solidFill>
            <a:schemeClr val="accent4"/>
          </a:solidFill>
        </p:grpSpPr>
        <p:cxnSp>
          <p:nvCxnSpPr>
            <p:cNvPr id="18" name="Straight Connector 17"/>
            <p:cNvCxnSpPr/>
            <p:nvPr/>
          </p:nvCxnSpPr>
          <p:spPr>
            <a:xfrm>
              <a:off x="821415" y="5132620"/>
              <a:ext cx="1080000" cy="0"/>
            </a:xfrm>
            <a:prstGeom prst="line">
              <a:avLst/>
            </a:prstGeom>
            <a:grpFill/>
            <a:ln w="762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039471" y="5132620"/>
              <a:ext cx="1080000" cy="0"/>
            </a:xfrm>
            <a:prstGeom prst="line">
              <a:avLst/>
            </a:prstGeom>
            <a:grpFill/>
            <a:ln w="7620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1930443" y="5132620"/>
              <a:ext cx="1080000" cy="334606"/>
              <a:chOff x="1930443" y="5132620"/>
              <a:chExt cx="1080000" cy="334606"/>
            </a:xfrm>
            <a:grpFill/>
          </p:grpSpPr>
          <p:cxnSp>
            <p:nvCxnSpPr>
              <p:cNvPr id="21" name="Straight Connector 20"/>
              <p:cNvCxnSpPr/>
              <p:nvPr/>
            </p:nvCxnSpPr>
            <p:spPr>
              <a:xfrm>
                <a:off x="1930443" y="5132620"/>
                <a:ext cx="1080000" cy="0"/>
              </a:xfrm>
              <a:prstGeom prst="line">
                <a:avLst/>
              </a:prstGeom>
              <a:grpFill/>
              <a:ln w="762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22" name="Flowchart: Merge 21"/>
              <p:cNvSpPr>
                <a:spLocks noChangeAspect="1"/>
              </p:cNvSpPr>
              <p:nvPr/>
            </p:nvSpPr>
            <p:spPr>
              <a:xfrm>
                <a:off x="2266868" y="5206291"/>
                <a:ext cx="486154" cy="260935"/>
              </a:xfrm>
              <a:prstGeom prst="flowChartMerg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grpSp>
      </p:grpSp>
      <p:sp>
        <p:nvSpPr>
          <p:cNvPr id="24" name="Content Placeholder 7"/>
          <p:cNvSpPr txBox="1">
            <a:spLocks noChangeAspect="1"/>
          </p:cNvSpPr>
          <p:nvPr/>
        </p:nvSpPr>
        <p:spPr>
          <a:xfrm>
            <a:off x="3848239" y="3688932"/>
            <a:ext cx="945000" cy="1103379"/>
          </a:xfrm>
          <a:prstGeom prst="rect">
            <a:avLst/>
          </a:prstGeom>
        </p:spPr>
        <p:txBody>
          <a:bodyPr vert="horz" wrap="square" lIns="68580" tIns="34290" rIns="68580" bIns="3429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ko-KR" altLang="en-US" sz="1200" dirty="0"/>
              <a:t>김태연</a:t>
            </a:r>
            <a:endParaRPr lang="en-US" altLang="ko-KR" sz="1200" dirty="0"/>
          </a:p>
          <a:p>
            <a:pPr marL="0" indent="0" algn="ctr">
              <a:buNone/>
            </a:pPr>
            <a:r>
              <a:rPr lang="en-US" altLang="ko-KR" sz="1200" dirty="0"/>
              <a:t>(planner)</a:t>
            </a:r>
          </a:p>
          <a:p>
            <a:pPr marL="0" indent="0" algn="ctr">
              <a:buNone/>
            </a:pPr>
            <a:r>
              <a:rPr lang="en-US" altLang="ko-KR" sz="1200" dirty="0"/>
              <a:t>CSS</a:t>
            </a:r>
          </a:p>
          <a:p>
            <a:pPr marL="0" indent="0" algn="ctr">
              <a:buNone/>
            </a:pPr>
            <a:r>
              <a:rPr lang="en-US" altLang="ko-KR" sz="1200" dirty="0"/>
              <a:t>Oracle DB</a:t>
            </a:r>
          </a:p>
          <a:p>
            <a:pPr marL="0" indent="0" algn="ctr">
              <a:lnSpc>
                <a:spcPct val="80000"/>
              </a:lnSpc>
              <a:buNone/>
            </a:pPr>
            <a:endParaRPr lang="en-US" sz="1200" dirty="0">
              <a:solidFill>
                <a:schemeClr val="bg1">
                  <a:lumMod val="75000"/>
                </a:schemeClr>
              </a:solidFill>
              <a:latin typeface="Roboto" panose="02000000000000000000" pitchFamily="2" charset="0"/>
              <a:ea typeface="Roboto" panose="02000000000000000000" pitchFamily="2" charset="0"/>
            </a:endParaRPr>
          </a:p>
        </p:txBody>
      </p:sp>
      <p:grpSp>
        <p:nvGrpSpPr>
          <p:cNvPr id="25" name="Group 24"/>
          <p:cNvGrpSpPr>
            <a:grpSpLocks noChangeAspect="1"/>
          </p:cNvGrpSpPr>
          <p:nvPr/>
        </p:nvGrpSpPr>
        <p:grpSpPr>
          <a:xfrm>
            <a:off x="3873535" y="3529397"/>
            <a:ext cx="889906" cy="90285"/>
            <a:chOff x="821415" y="5132620"/>
            <a:chExt cx="3298056" cy="334606"/>
          </a:xfrm>
          <a:solidFill>
            <a:schemeClr val="accent2"/>
          </a:solidFill>
        </p:grpSpPr>
        <p:cxnSp>
          <p:nvCxnSpPr>
            <p:cNvPr id="26" name="Straight Connector 25"/>
            <p:cNvCxnSpPr/>
            <p:nvPr/>
          </p:nvCxnSpPr>
          <p:spPr>
            <a:xfrm>
              <a:off x="821415" y="5132620"/>
              <a:ext cx="1080000" cy="0"/>
            </a:xfrm>
            <a:prstGeom prst="line">
              <a:avLst/>
            </a:prstGeom>
            <a:grpFill/>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039471" y="5132620"/>
              <a:ext cx="1080000" cy="0"/>
            </a:xfrm>
            <a:prstGeom prst="line">
              <a:avLst/>
            </a:prstGeom>
            <a:grpFill/>
            <a:ln w="762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1930443" y="5132620"/>
              <a:ext cx="1080000" cy="334606"/>
              <a:chOff x="1930443" y="5132620"/>
              <a:chExt cx="1080000" cy="334606"/>
            </a:xfrm>
            <a:grpFill/>
          </p:grpSpPr>
          <p:cxnSp>
            <p:nvCxnSpPr>
              <p:cNvPr id="29" name="Straight Connector 28"/>
              <p:cNvCxnSpPr/>
              <p:nvPr/>
            </p:nvCxnSpPr>
            <p:spPr>
              <a:xfrm>
                <a:off x="1930443" y="5132620"/>
                <a:ext cx="1080000" cy="0"/>
              </a:xfrm>
              <a:prstGeom prst="line">
                <a:avLst/>
              </a:prstGeom>
              <a:grpFill/>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30" name="Flowchart: Merge 29"/>
              <p:cNvSpPr>
                <a:spLocks noChangeAspect="1"/>
              </p:cNvSpPr>
              <p:nvPr/>
            </p:nvSpPr>
            <p:spPr>
              <a:xfrm>
                <a:off x="2266868" y="5206291"/>
                <a:ext cx="486154" cy="260935"/>
              </a:xfrm>
              <a:prstGeom prst="flowChartMerg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grpSp>
      </p:grpSp>
      <p:sp>
        <p:nvSpPr>
          <p:cNvPr id="32" name="Content Placeholder 7"/>
          <p:cNvSpPr txBox="1">
            <a:spLocks noChangeAspect="1"/>
          </p:cNvSpPr>
          <p:nvPr/>
        </p:nvSpPr>
        <p:spPr>
          <a:xfrm>
            <a:off x="8893302" y="3636383"/>
            <a:ext cx="945000" cy="1140312"/>
          </a:xfrm>
          <a:prstGeom prst="rect">
            <a:avLst/>
          </a:prstGeom>
        </p:spPr>
        <p:txBody>
          <a:bodyPr vert="horz" wrap="square" lIns="68580" tIns="34290" rIns="68580" bIns="3429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ko-KR" altLang="en-US" sz="1200" dirty="0" err="1"/>
              <a:t>지희진</a:t>
            </a:r>
            <a:endParaRPr lang="en-US" altLang="ko-KR" sz="1200" dirty="0"/>
          </a:p>
          <a:p>
            <a:pPr marL="0" indent="0" algn="ctr">
              <a:buNone/>
            </a:pPr>
            <a:r>
              <a:rPr lang="en-US" altLang="ko-KR" sz="1200" dirty="0"/>
              <a:t>(Designer)</a:t>
            </a:r>
          </a:p>
          <a:p>
            <a:pPr marL="0" indent="0" algn="ctr">
              <a:buNone/>
            </a:pPr>
            <a:r>
              <a:rPr lang="en-US" altLang="ko-KR" sz="1200" dirty="0"/>
              <a:t>CSS</a:t>
            </a:r>
          </a:p>
          <a:p>
            <a:pPr marL="0" indent="0" algn="ctr">
              <a:buNone/>
            </a:pPr>
            <a:r>
              <a:rPr lang="en-US" altLang="ko-KR" sz="1200" dirty="0"/>
              <a:t>HTML</a:t>
            </a:r>
          </a:p>
          <a:p>
            <a:pPr marL="0" indent="0" algn="ctr">
              <a:buNone/>
            </a:pPr>
            <a:r>
              <a:rPr lang="en-US" altLang="ko-KR" sz="1200" dirty="0"/>
              <a:t>Oracle DB</a:t>
            </a:r>
          </a:p>
        </p:txBody>
      </p:sp>
      <p:grpSp>
        <p:nvGrpSpPr>
          <p:cNvPr id="33" name="Group 32"/>
          <p:cNvGrpSpPr>
            <a:grpSpLocks noChangeAspect="1"/>
          </p:cNvGrpSpPr>
          <p:nvPr/>
        </p:nvGrpSpPr>
        <p:grpSpPr>
          <a:xfrm>
            <a:off x="8907393" y="3529397"/>
            <a:ext cx="889906" cy="90285"/>
            <a:chOff x="821415" y="5132620"/>
            <a:chExt cx="3298056" cy="334606"/>
          </a:xfrm>
          <a:solidFill>
            <a:schemeClr val="accent5"/>
          </a:solidFill>
        </p:grpSpPr>
        <p:cxnSp>
          <p:nvCxnSpPr>
            <p:cNvPr id="34" name="Straight Connector 33"/>
            <p:cNvCxnSpPr/>
            <p:nvPr/>
          </p:nvCxnSpPr>
          <p:spPr>
            <a:xfrm>
              <a:off x="821415" y="5132620"/>
              <a:ext cx="1080000" cy="0"/>
            </a:xfrm>
            <a:prstGeom prst="line">
              <a:avLst/>
            </a:prstGeom>
            <a:grpFill/>
            <a:ln w="762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039471" y="5132620"/>
              <a:ext cx="1080000" cy="0"/>
            </a:xfrm>
            <a:prstGeom prst="line">
              <a:avLst/>
            </a:prstGeom>
            <a:grpFill/>
            <a:ln w="7620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1930443" y="5132620"/>
              <a:ext cx="1080000" cy="334606"/>
              <a:chOff x="1930443" y="5132620"/>
              <a:chExt cx="1080000" cy="334606"/>
            </a:xfrm>
            <a:grpFill/>
          </p:grpSpPr>
          <p:cxnSp>
            <p:nvCxnSpPr>
              <p:cNvPr id="37" name="Straight Connector 36"/>
              <p:cNvCxnSpPr/>
              <p:nvPr/>
            </p:nvCxnSpPr>
            <p:spPr>
              <a:xfrm>
                <a:off x="1930443" y="5132620"/>
                <a:ext cx="1080000" cy="0"/>
              </a:xfrm>
              <a:prstGeom prst="line">
                <a:avLst/>
              </a:prstGeom>
              <a:grpFill/>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38" name="Flowchart: Merge 37"/>
              <p:cNvSpPr>
                <a:spLocks noChangeAspect="1"/>
              </p:cNvSpPr>
              <p:nvPr/>
            </p:nvSpPr>
            <p:spPr>
              <a:xfrm>
                <a:off x="2266868" y="5206291"/>
                <a:ext cx="486154" cy="260935"/>
              </a:xfrm>
              <a:prstGeom prst="flowChartMerg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grpSp>
      </p:grpSp>
      <p:sp>
        <p:nvSpPr>
          <p:cNvPr id="40" name="Content Placeholder 7"/>
          <p:cNvSpPr txBox="1">
            <a:spLocks noChangeAspect="1"/>
          </p:cNvSpPr>
          <p:nvPr/>
        </p:nvSpPr>
        <p:spPr>
          <a:xfrm>
            <a:off x="5268051" y="3615413"/>
            <a:ext cx="1428235" cy="1324978"/>
          </a:xfrm>
          <a:prstGeom prst="rect">
            <a:avLst/>
          </a:prstGeom>
        </p:spPr>
        <p:txBody>
          <a:bodyPr vert="horz" wrap="square" lIns="68580" tIns="34290" rIns="68580" bIns="3429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ko-KR" altLang="en-US" sz="1200" dirty="0"/>
              <a:t>박성민</a:t>
            </a:r>
            <a:endParaRPr lang="en-US" altLang="ko-KR" sz="1200" dirty="0"/>
          </a:p>
          <a:p>
            <a:pPr marL="0" indent="0" algn="ctr">
              <a:buNone/>
            </a:pPr>
            <a:r>
              <a:rPr lang="en-US" altLang="ko-KR" sz="1200" dirty="0"/>
              <a:t>(Backend)</a:t>
            </a:r>
          </a:p>
          <a:p>
            <a:pPr marL="0" indent="0" algn="ctr">
              <a:buNone/>
            </a:pPr>
            <a:r>
              <a:rPr lang="en-US" altLang="ko-KR" sz="1200" dirty="0"/>
              <a:t>Crawling</a:t>
            </a:r>
          </a:p>
          <a:p>
            <a:pPr marL="0" indent="0" algn="ctr">
              <a:buNone/>
            </a:pPr>
            <a:r>
              <a:rPr lang="en-US" altLang="ko-KR" sz="1200" dirty="0"/>
              <a:t>Oracle DB</a:t>
            </a:r>
          </a:p>
          <a:p>
            <a:pPr marL="0" indent="0" algn="ctr">
              <a:buNone/>
            </a:pPr>
            <a:r>
              <a:rPr lang="en-US" altLang="ko-KR" sz="1200" dirty="0" err="1"/>
              <a:t>Javascript</a:t>
            </a:r>
            <a:r>
              <a:rPr lang="en-US" altLang="ko-KR" sz="1200" dirty="0"/>
              <a:t> Ajax</a:t>
            </a:r>
            <a:endParaRPr lang="ko-KR" altLang="en-US" sz="1200" dirty="0"/>
          </a:p>
          <a:p>
            <a:pPr marL="0" indent="0" algn="ctr">
              <a:lnSpc>
                <a:spcPct val="80000"/>
              </a:lnSpc>
              <a:buNone/>
            </a:pPr>
            <a:endParaRPr lang="en-US" sz="1200" dirty="0">
              <a:solidFill>
                <a:schemeClr val="bg1">
                  <a:lumMod val="75000"/>
                </a:schemeClr>
              </a:solidFill>
              <a:latin typeface="Roboto" panose="02000000000000000000" pitchFamily="2" charset="0"/>
              <a:ea typeface="Roboto" panose="02000000000000000000" pitchFamily="2" charset="0"/>
            </a:endParaRPr>
          </a:p>
        </p:txBody>
      </p:sp>
      <p:grpSp>
        <p:nvGrpSpPr>
          <p:cNvPr id="41" name="Group 40"/>
          <p:cNvGrpSpPr>
            <a:grpSpLocks noChangeAspect="1"/>
          </p:cNvGrpSpPr>
          <p:nvPr/>
        </p:nvGrpSpPr>
        <p:grpSpPr>
          <a:xfrm>
            <a:off x="5548013" y="3529397"/>
            <a:ext cx="889906" cy="90285"/>
            <a:chOff x="821415" y="5132620"/>
            <a:chExt cx="3298056" cy="334606"/>
          </a:xfrm>
          <a:solidFill>
            <a:schemeClr val="accent3"/>
          </a:solidFill>
        </p:grpSpPr>
        <p:cxnSp>
          <p:nvCxnSpPr>
            <p:cNvPr id="42" name="Straight Connector 41"/>
            <p:cNvCxnSpPr/>
            <p:nvPr/>
          </p:nvCxnSpPr>
          <p:spPr>
            <a:xfrm>
              <a:off x="821415" y="5132620"/>
              <a:ext cx="1080000" cy="0"/>
            </a:xfrm>
            <a:prstGeom prst="line">
              <a:avLst/>
            </a:prstGeom>
            <a:grpFill/>
            <a:ln w="762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3039471" y="5132620"/>
              <a:ext cx="1080000" cy="0"/>
            </a:xfrm>
            <a:prstGeom prst="line">
              <a:avLst/>
            </a:prstGeom>
            <a:grpFill/>
            <a:ln w="762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44" name="Group 43"/>
            <p:cNvGrpSpPr/>
            <p:nvPr/>
          </p:nvGrpSpPr>
          <p:grpSpPr>
            <a:xfrm>
              <a:off x="1930443" y="5132620"/>
              <a:ext cx="1080000" cy="334606"/>
              <a:chOff x="1930443" y="5132620"/>
              <a:chExt cx="1080000" cy="334606"/>
            </a:xfrm>
            <a:grpFill/>
          </p:grpSpPr>
          <p:cxnSp>
            <p:nvCxnSpPr>
              <p:cNvPr id="45" name="Straight Connector 44"/>
              <p:cNvCxnSpPr/>
              <p:nvPr/>
            </p:nvCxnSpPr>
            <p:spPr>
              <a:xfrm>
                <a:off x="1930443" y="5132620"/>
                <a:ext cx="1080000" cy="0"/>
              </a:xfrm>
              <a:prstGeom prst="line">
                <a:avLst/>
              </a:prstGeom>
              <a:grpFill/>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46" name="Flowchart: Merge 45"/>
              <p:cNvSpPr>
                <a:spLocks noChangeAspect="1"/>
              </p:cNvSpPr>
              <p:nvPr/>
            </p:nvSpPr>
            <p:spPr>
              <a:xfrm>
                <a:off x="2266868" y="5206291"/>
                <a:ext cx="486154" cy="260935"/>
              </a:xfrm>
              <a:prstGeom prst="flowChartMerg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p>
            </p:txBody>
          </p:sp>
        </p:grpSp>
      </p:grpSp>
      <p:cxnSp>
        <p:nvCxnSpPr>
          <p:cNvPr id="56" name="Straight Connector 55"/>
          <p:cNvCxnSpPr/>
          <p:nvPr/>
        </p:nvCxnSpPr>
        <p:spPr>
          <a:xfrm>
            <a:off x="2030966" y="5037134"/>
            <a:ext cx="7830000" cy="0"/>
          </a:xfrm>
          <a:prstGeom prst="line">
            <a:avLst/>
          </a:prstGeom>
          <a:ln w="12700">
            <a:solidFill>
              <a:schemeClr val="bg1">
                <a:lumMod val="75000"/>
              </a:schemeClr>
            </a:solidFill>
            <a:prstDash val="solid"/>
            <a:headEnd type="none" w="med" len="med"/>
            <a:tailEnd type="non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010351" y="5214265"/>
            <a:ext cx="8081118" cy="781316"/>
          </a:xfrm>
          <a:prstGeom prst="rect">
            <a:avLst/>
          </a:prstGeom>
          <a:noFill/>
        </p:spPr>
        <p:txBody>
          <a:bodyPr wrap="square" rIns="108000" bIns="27000" numCol="1" spcCol="360000">
            <a:spAutoFit/>
          </a:bodyPr>
          <a:lstStyle/>
          <a:p>
            <a:pPr algn="ctr">
              <a:defRPr/>
            </a:pPr>
            <a:r>
              <a:rPr lang="id-ID" sz="1100" dirty="0">
                <a:solidFill>
                  <a:schemeClr val="bg1">
                    <a:lumMod val="50000"/>
                  </a:schemeClr>
                </a:solidFill>
                <a:latin typeface="Roboto" panose="02000000000000000000" pitchFamily="2" charset="0"/>
                <a:ea typeface="Roboto" panose="02000000000000000000" pitchFamily="2" charset="0"/>
              </a:rPr>
              <a:t>Short Description</a:t>
            </a:r>
          </a:p>
          <a:p>
            <a:pPr algn="ctr">
              <a:defRPr/>
            </a:pPr>
            <a:endParaRPr lang="id-ID" sz="1100" dirty="0">
              <a:solidFill>
                <a:schemeClr val="bg1">
                  <a:lumMod val="50000"/>
                </a:schemeClr>
              </a:solidFill>
              <a:latin typeface="Roboto" panose="02000000000000000000" pitchFamily="2" charset="0"/>
              <a:ea typeface="Roboto" panose="02000000000000000000" pitchFamily="2" charset="0"/>
            </a:endParaRPr>
          </a:p>
          <a:p>
            <a:pPr algn="ctr">
              <a:defRPr/>
            </a:pPr>
            <a:r>
              <a:rPr lang="en-US" sz="800" dirty="0">
                <a:solidFill>
                  <a:schemeClr val="bg1">
                    <a:lumMod val="65000"/>
                  </a:schemeClr>
                </a:solidFill>
                <a:latin typeface="Roboto" panose="02000000000000000000" pitchFamily="2" charset="0"/>
                <a:ea typeface="Roboto" panose="02000000000000000000" pitchFamily="2" charset="0"/>
              </a:rPr>
              <a:t>The generated Lorem Ipsum is therefore always free from repetition, injected humor, or non-characteristic words. Contrary to popular belief It has roots in a piece of classical Latin literature from 45 BC. There are many variations of passages of Lorem Ipsum available, but the majority have suffered alteration in some form, by injected humor, or randomized words which don't look even slightly believable.</a:t>
            </a:r>
            <a:r>
              <a:rPr lang="id-ID" sz="800" dirty="0">
                <a:solidFill>
                  <a:schemeClr val="bg1">
                    <a:lumMod val="65000"/>
                  </a:schemeClr>
                </a:solidFill>
                <a:latin typeface="Roboto" panose="02000000000000000000" pitchFamily="2" charset="0"/>
                <a:ea typeface="Roboto" panose="02000000000000000000" pitchFamily="2" charset="0"/>
              </a:rPr>
              <a:t> </a:t>
            </a:r>
            <a:r>
              <a:rPr lang="en-US" sz="800" dirty="0">
                <a:solidFill>
                  <a:schemeClr val="bg1">
                    <a:lumMod val="65000"/>
                  </a:schemeClr>
                </a:solidFill>
                <a:latin typeface="Roboto" panose="02000000000000000000" pitchFamily="2" charset="0"/>
                <a:ea typeface="Roboto" panose="02000000000000000000" pitchFamily="2" charset="0"/>
              </a:rPr>
              <a:t>Contrary to popular belief It has roots in a piece of classical Latin literature from 45 BC. </a:t>
            </a:r>
          </a:p>
        </p:txBody>
      </p:sp>
      <p:grpSp>
        <p:nvGrpSpPr>
          <p:cNvPr id="55" name="Group 54"/>
          <p:cNvGrpSpPr/>
          <p:nvPr/>
        </p:nvGrpSpPr>
        <p:grpSpPr>
          <a:xfrm>
            <a:off x="2658566" y="4768872"/>
            <a:ext cx="150884" cy="150884"/>
            <a:chOff x="1006406" y="5612169"/>
            <a:chExt cx="396603" cy="396603"/>
          </a:xfrm>
        </p:grpSpPr>
        <p:sp>
          <p:nvSpPr>
            <p:cNvPr id="58" name="Freeform 132"/>
            <p:cNvSpPr>
              <a:spLocks noChangeArrowheads="1"/>
            </p:cNvSpPr>
            <p:nvPr/>
          </p:nvSpPr>
          <p:spPr bwMode="auto">
            <a:xfrm>
              <a:off x="1006406" y="5612169"/>
              <a:ext cx="396603" cy="396603"/>
            </a:xfrm>
            <a:custGeom>
              <a:avLst/>
              <a:gdLst>
                <a:gd name="T0" fmla="*/ 0 w 2401"/>
                <a:gd name="T1" fmla="*/ 2400 h 2401"/>
                <a:gd name="T2" fmla="*/ 2400 w 2401"/>
                <a:gd name="T3" fmla="*/ 2400 h 2401"/>
                <a:gd name="T4" fmla="*/ 2400 w 2401"/>
                <a:gd name="T5" fmla="*/ 0 h 2401"/>
                <a:gd name="T6" fmla="*/ 0 w 2401"/>
                <a:gd name="T7" fmla="*/ 0 h 2401"/>
                <a:gd name="T8" fmla="*/ 0 w 2401"/>
                <a:gd name="T9" fmla="*/ 2400 h 2401"/>
              </a:gdLst>
              <a:ahLst/>
              <a:cxnLst>
                <a:cxn ang="0">
                  <a:pos x="T0" y="T1"/>
                </a:cxn>
                <a:cxn ang="0">
                  <a:pos x="T2" y="T3"/>
                </a:cxn>
                <a:cxn ang="0">
                  <a:pos x="T4" y="T5"/>
                </a:cxn>
                <a:cxn ang="0">
                  <a:pos x="T6" y="T7"/>
                </a:cxn>
                <a:cxn ang="0">
                  <a:pos x="T8" y="T9"/>
                </a:cxn>
              </a:cxnLst>
              <a:rect l="0" t="0" r="r" b="b"/>
              <a:pathLst>
                <a:path w="2401" h="2401">
                  <a:moveTo>
                    <a:pt x="0" y="2400"/>
                  </a:moveTo>
                  <a:lnTo>
                    <a:pt x="2400" y="2400"/>
                  </a:lnTo>
                  <a:lnTo>
                    <a:pt x="2400" y="0"/>
                  </a:lnTo>
                  <a:lnTo>
                    <a:pt x="0" y="0"/>
                  </a:lnTo>
                  <a:lnTo>
                    <a:pt x="0" y="2400"/>
                  </a:lnTo>
                </a:path>
              </a:pathLst>
            </a:custGeom>
            <a:solidFill>
              <a:schemeClr val="accent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400">
                <a:latin typeface="Roboto" panose="02000000000000000000" pitchFamily="2" charset="0"/>
                <a:ea typeface="Roboto" panose="02000000000000000000" pitchFamily="2" charset="0"/>
              </a:endParaRPr>
            </a:p>
          </p:txBody>
        </p:sp>
        <p:sp>
          <p:nvSpPr>
            <p:cNvPr id="59" name="Freeform 133"/>
            <p:cNvSpPr>
              <a:spLocks noChangeAspect="1" noChangeArrowheads="1"/>
            </p:cNvSpPr>
            <p:nvPr/>
          </p:nvSpPr>
          <p:spPr bwMode="auto">
            <a:xfrm>
              <a:off x="1112052" y="5705994"/>
              <a:ext cx="202311" cy="202312"/>
            </a:xfrm>
            <a:custGeom>
              <a:avLst/>
              <a:gdLst>
                <a:gd name="T0" fmla="*/ 651 w 814"/>
                <a:gd name="T1" fmla="*/ 0 h 814"/>
                <a:gd name="T2" fmla="*/ 651 w 814"/>
                <a:gd name="T3" fmla="*/ 0 h 814"/>
                <a:gd name="T4" fmla="*/ 162 w 814"/>
                <a:gd name="T5" fmla="*/ 0 h 814"/>
                <a:gd name="T6" fmla="*/ 0 w 814"/>
                <a:gd name="T7" fmla="*/ 162 h 814"/>
                <a:gd name="T8" fmla="*/ 0 w 814"/>
                <a:gd name="T9" fmla="*/ 325 h 814"/>
                <a:gd name="T10" fmla="*/ 0 w 814"/>
                <a:gd name="T11" fmla="*/ 651 h 814"/>
                <a:gd name="T12" fmla="*/ 162 w 814"/>
                <a:gd name="T13" fmla="*/ 813 h 814"/>
                <a:gd name="T14" fmla="*/ 651 w 814"/>
                <a:gd name="T15" fmla="*/ 813 h 814"/>
                <a:gd name="T16" fmla="*/ 813 w 814"/>
                <a:gd name="T17" fmla="*/ 651 h 814"/>
                <a:gd name="T18" fmla="*/ 813 w 814"/>
                <a:gd name="T19" fmla="*/ 325 h 814"/>
                <a:gd name="T20" fmla="*/ 813 w 814"/>
                <a:gd name="T21" fmla="*/ 162 h 814"/>
                <a:gd name="T22" fmla="*/ 651 w 814"/>
                <a:gd name="T23" fmla="*/ 0 h 814"/>
                <a:gd name="T24" fmla="*/ 712 w 814"/>
                <a:gd name="T25" fmla="*/ 101 h 814"/>
                <a:gd name="T26" fmla="*/ 712 w 814"/>
                <a:gd name="T27" fmla="*/ 101 h 814"/>
                <a:gd name="T28" fmla="*/ 712 w 814"/>
                <a:gd name="T29" fmla="*/ 101 h 814"/>
                <a:gd name="T30" fmla="*/ 712 w 814"/>
                <a:gd name="T31" fmla="*/ 101 h 814"/>
                <a:gd name="T32" fmla="*/ 712 w 814"/>
                <a:gd name="T33" fmla="*/ 224 h 814"/>
                <a:gd name="T34" fmla="*/ 590 w 814"/>
                <a:gd name="T35" fmla="*/ 224 h 814"/>
                <a:gd name="T36" fmla="*/ 590 w 814"/>
                <a:gd name="T37" fmla="*/ 101 h 814"/>
                <a:gd name="T38" fmla="*/ 712 w 814"/>
                <a:gd name="T39" fmla="*/ 101 h 814"/>
                <a:gd name="T40" fmla="*/ 285 w 814"/>
                <a:gd name="T41" fmla="*/ 325 h 814"/>
                <a:gd name="T42" fmla="*/ 285 w 814"/>
                <a:gd name="T43" fmla="*/ 325 h 814"/>
                <a:gd name="T44" fmla="*/ 406 w 814"/>
                <a:gd name="T45" fmla="*/ 264 h 814"/>
                <a:gd name="T46" fmla="*/ 529 w 814"/>
                <a:gd name="T47" fmla="*/ 325 h 814"/>
                <a:gd name="T48" fmla="*/ 549 w 814"/>
                <a:gd name="T49" fmla="*/ 407 h 814"/>
                <a:gd name="T50" fmla="*/ 406 w 814"/>
                <a:gd name="T51" fmla="*/ 549 h 814"/>
                <a:gd name="T52" fmla="*/ 265 w 814"/>
                <a:gd name="T53" fmla="*/ 407 h 814"/>
                <a:gd name="T54" fmla="*/ 285 w 814"/>
                <a:gd name="T55" fmla="*/ 325 h 814"/>
                <a:gd name="T56" fmla="*/ 732 w 814"/>
                <a:gd name="T57" fmla="*/ 651 h 814"/>
                <a:gd name="T58" fmla="*/ 732 w 814"/>
                <a:gd name="T59" fmla="*/ 651 h 814"/>
                <a:gd name="T60" fmla="*/ 651 w 814"/>
                <a:gd name="T61" fmla="*/ 732 h 814"/>
                <a:gd name="T62" fmla="*/ 162 w 814"/>
                <a:gd name="T63" fmla="*/ 732 h 814"/>
                <a:gd name="T64" fmla="*/ 81 w 814"/>
                <a:gd name="T65" fmla="*/ 651 h 814"/>
                <a:gd name="T66" fmla="*/ 81 w 814"/>
                <a:gd name="T67" fmla="*/ 325 h 814"/>
                <a:gd name="T68" fmla="*/ 203 w 814"/>
                <a:gd name="T69" fmla="*/ 325 h 814"/>
                <a:gd name="T70" fmla="*/ 183 w 814"/>
                <a:gd name="T71" fmla="*/ 407 h 814"/>
                <a:gd name="T72" fmla="*/ 406 w 814"/>
                <a:gd name="T73" fmla="*/ 631 h 814"/>
                <a:gd name="T74" fmla="*/ 630 w 814"/>
                <a:gd name="T75" fmla="*/ 407 h 814"/>
                <a:gd name="T76" fmla="*/ 610 w 814"/>
                <a:gd name="T77" fmla="*/ 325 h 814"/>
                <a:gd name="T78" fmla="*/ 732 w 814"/>
                <a:gd name="T79" fmla="*/ 325 h 814"/>
                <a:gd name="T80" fmla="*/ 732 w 814"/>
                <a:gd name="T81" fmla="*/ 651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4" h="814">
                  <a:moveTo>
                    <a:pt x="651" y="0"/>
                  </a:moveTo>
                  <a:lnTo>
                    <a:pt x="651" y="0"/>
                  </a:lnTo>
                  <a:cubicBezTo>
                    <a:pt x="162" y="0"/>
                    <a:pt x="162" y="0"/>
                    <a:pt x="162" y="0"/>
                  </a:cubicBezTo>
                  <a:cubicBezTo>
                    <a:pt x="81" y="0"/>
                    <a:pt x="0" y="61"/>
                    <a:pt x="0" y="162"/>
                  </a:cubicBezTo>
                  <a:cubicBezTo>
                    <a:pt x="0" y="325"/>
                    <a:pt x="0" y="325"/>
                    <a:pt x="0" y="325"/>
                  </a:cubicBezTo>
                  <a:cubicBezTo>
                    <a:pt x="0" y="651"/>
                    <a:pt x="0" y="651"/>
                    <a:pt x="0" y="651"/>
                  </a:cubicBezTo>
                  <a:cubicBezTo>
                    <a:pt x="0" y="732"/>
                    <a:pt x="81" y="813"/>
                    <a:pt x="162" y="813"/>
                  </a:cubicBezTo>
                  <a:cubicBezTo>
                    <a:pt x="651" y="813"/>
                    <a:pt x="651" y="813"/>
                    <a:pt x="651" y="813"/>
                  </a:cubicBezTo>
                  <a:cubicBezTo>
                    <a:pt x="753" y="813"/>
                    <a:pt x="813" y="732"/>
                    <a:pt x="813" y="651"/>
                  </a:cubicBezTo>
                  <a:cubicBezTo>
                    <a:pt x="813" y="325"/>
                    <a:pt x="813" y="325"/>
                    <a:pt x="813" y="325"/>
                  </a:cubicBezTo>
                  <a:cubicBezTo>
                    <a:pt x="813" y="162"/>
                    <a:pt x="813" y="162"/>
                    <a:pt x="813" y="162"/>
                  </a:cubicBezTo>
                  <a:cubicBezTo>
                    <a:pt x="813" y="61"/>
                    <a:pt x="753" y="0"/>
                    <a:pt x="651" y="0"/>
                  </a:cubicBezTo>
                  <a:close/>
                  <a:moveTo>
                    <a:pt x="712" y="101"/>
                  </a:moveTo>
                  <a:lnTo>
                    <a:pt x="712" y="101"/>
                  </a:lnTo>
                  <a:lnTo>
                    <a:pt x="712" y="101"/>
                  </a:lnTo>
                  <a:lnTo>
                    <a:pt x="712" y="101"/>
                  </a:lnTo>
                  <a:cubicBezTo>
                    <a:pt x="712" y="224"/>
                    <a:pt x="712" y="224"/>
                    <a:pt x="712" y="224"/>
                  </a:cubicBezTo>
                  <a:cubicBezTo>
                    <a:pt x="590" y="224"/>
                    <a:pt x="590" y="224"/>
                    <a:pt x="590" y="224"/>
                  </a:cubicBezTo>
                  <a:cubicBezTo>
                    <a:pt x="590" y="101"/>
                    <a:pt x="590" y="101"/>
                    <a:pt x="590" y="101"/>
                  </a:cubicBezTo>
                  <a:lnTo>
                    <a:pt x="712" y="101"/>
                  </a:lnTo>
                  <a:close/>
                  <a:moveTo>
                    <a:pt x="285" y="325"/>
                  </a:moveTo>
                  <a:lnTo>
                    <a:pt x="285" y="325"/>
                  </a:lnTo>
                  <a:cubicBezTo>
                    <a:pt x="325" y="284"/>
                    <a:pt x="366" y="264"/>
                    <a:pt x="406" y="264"/>
                  </a:cubicBezTo>
                  <a:cubicBezTo>
                    <a:pt x="447" y="264"/>
                    <a:pt x="509" y="284"/>
                    <a:pt x="529" y="325"/>
                  </a:cubicBezTo>
                  <a:cubicBezTo>
                    <a:pt x="549" y="345"/>
                    <a:pt x="549" y="366"/>
                    <a:pt x="549" y="407"/>
                  </a:cubicBezTo>
                  <a:cubicBezTo>
                    <a:pt x="549" y="488"/>
                    <a:pt x="488" y="549"/>
                    <a:pt x="406" y="549"/>
                  </a:cubicBezTo>
                  <a:cubicBezTo>
                    <a:pt x="325" y="549"/>
                    <a:pt x="265" y="488"/>
                    <a:pt x="265" y="407"/>
                  </a:cubicBezTo>
                  <a:cubicBezTo>
                    <a:pt x="265" y="366"/>
                    <a:pt x="285" y="345"/>
                    <a:pt x="285" y="325"/>
                  </a:cubicBezTo>
                  <a:close/>
                  <a:moveTo>
                    <a:pt x="732" y="651"/>
                  </a:moveTo>
                  <a:lnTo>
                    <a:pt x="732" y="651"/>
                  </a:lnTo>
                  <a:cubicBezTo>
                    <a:pt x="732" y="691"/>
                    <a:pt x="692" y="732"/>
                    <a:pt x="651" y="732"/>
                  </a:cubicBezTo>
                  <a:cubicBezTo>
                    <a:pt x="162" y="732"/>
                    <a:pt x="162" y="732"/>
                    <a:pt x="162" y="732"/>
                  </a:cubicBezTo>
                  <a:cubicBezTo>
                    <a:pt x="122" y="732"/>
                    <a:pt x="81" y="691"/>
                    <a:pt x="81" y="651"/>
                  </a:cubicBezTo>
                  <a:cubicBezTo>
                    <a:pt x="81" y="325"/>
                    <a:pt x="81" y="325"/>
                    <a:pt x="81" y="325"/>
                  </a:cubicBezTo>
                  <a:cubicBezTo>
                    <a:pt x="203" y="325"/>
                    <a:pt x="203" y="325"/>
                    <a:pt x="203" y="325"/>
                  </a:cubicBezTo>
                  <a:cubicBezTo>
                    <a:pt x="203" y="345"/>
                    <a:pt x="183" y="366"/>
                    <a:pt x="183" y="407"/>
                  </a:cubicBezTo>
                  <a:cubicBezTo>
                    <a:pt x="183" y="528"/>
                    <a:pt x="285" y="631"/>
                    <a:pt x="406" y="631"/>
                  </a:cubicBezTo>
                  <a:cubicBezTo>
                    <a:pt x="529" y="631"/>
                    <a:pt x="630" y="528"/>
                    <a:pt x="630" y="407"/>
                  </a:cubicBezTo>
                  <a:cubicBezTo>
                    <a:pt x="630" y="366"/>
                    <a:pt x="630" y="345"/>
                    <a:pt x="610" y="325"/>
                  </a:cubicBezTo>
                  <a:cubicBezTo>
                    <a:pt x="732" y="325"/>
                    <a:pt x="732" y="325"/>
                    <a:pt x="732" y="325"/>
                  </a:cubicBezTo>
                  <a:lnTo>
                    <a:pt x="732" y="651"/>
                  </a:lnTo>
                  <a:close/>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400">
                <a:latin typeface="Roboto" panose="02000000000000000000" pitchFamily="2" charset="0"/>
                <a:ea typeface="Roboto" panose="02000000000000000000" pitchFamily="2" charset="0"/>
              </a:endParaRPr>
            </a:p>
          </p:txBody>
        </p:sp>
      </p:grpSp>
      <p:grpSp>
        <p:nvGrpSpPr>
          <p:cNvPr id="60" name="Group 59"/>
          <p:cNvGrpSpPr/>
          <p:nvPr/>
        </p:nvGrpSpPr>
        <p:grpSpPr>
          <a:xfrm>
            <a:off x="2825570" y="4768333"/>
            <a:ext cx="152270" cy="152270"/>
            <a:chOff x="1567775" y="4933138"/>
            <a:chExt cx="400248" cy="400247"/>
          </a:xfrm>
        </p:grpSpPr>
        <p:sp>
          <p:nvSpPr>
            <p:cNvPr id="61" name="Freeform 138"/>
            <p:cNvSpPr>
              <a:spLocks noChangeArrowheads="1"/>
            </p:cNvSpPr>
            <p:nvPr/>
          </p:nvSpPr>
          <p:spPr bwMode="auto">
            <a:xfrm>
              <a:off x="1567775" y="4933138"/>
              <a:ext cx="400248" cy="400247"/>
            </a:xfrm>
            <a:custGeom>
              <a:avLst/>
              <a:gdLst>
                <a:gd name="T0" fmla="*/ 0 w 2422"/>
                <a:gd name="T1" fmla="*/ 2422 h 2423"/>
                <a:gd name="T2" fmla="*/ 2421 w 2422"/>
                <a:gd name="T3" fmla="*/ 2422 h 2423"/>
                <a:gd name="T4" fmla="*/ 2421 w 2422"/>
                <a:gd name="T5" fmla="*/ 0 h 2423"/>
                <a:gd name="T6" fmla="*/ 0 w 2422"/>
                <a:gd name="T7" fmla="*/ 0 h 2423"/>
                <a:gd name="T8" fmla="*/ 0 w 2422"/>
                <a:gd name="T9" fmla="*/ 2422 h 2423"/>
              </a:gdLst>
              <a:ahLst/>
              <a:cxnLst>
                <a:cxn ang="0">
                  <a:pos x="T0" y="T1"/>
                </a:cxn>
                <a:cxn ang="0">
                  <a:pos x="T2" y="T3"/>
                </a:cxn>
                <a:cxn ang="0">
                  <a:pos x="T4" y="T5"/>
                </a:cxn>
                <a:cxn ang="0">
                  <a:pos x="T6" y="T7"/>
                </a:cxn>
                <a:cxn ang="0">
                  <a:pos x="T8" y="T9"/>
                </a:cxn>
              </a:cxnLst>
              <a:rect l="0" t="0" r="r" b="b"/>
              <a:pathLst>
                <a:path w="2422" h="2423">
                  <a:moveTo>
                    <a:pt x="0" y="2422"/>
                  </a:moveTo>
                  <a:lnTo>
                    <a:pt x="2421" y="2422"/>
                  </a:lnTo>
                  <a:lnTo>
                    <a:pt x="2421" y="0"/>
                  </a:lnTo>
                  <a:lnTo>
                    <a:pt x="0" y="0"/>
                  </a:lnTo>
                  <a:lnTo>
                    <a:pt x="0" y="2422"/>
                  </a:lnTo>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400">
                <a:latin typeface="Roboto" panose="02000000000000000000" pitchFamily="2" charset="0"/>
                <a:ea typeface="Roboto" panose="02000000000000000000" pitchFamily="2" charset="0"/>
              </a:endParaRPr>
            </a:p>
          </p:txBody>
        </p:sp>
        <p:sp>
          <p:nvSpPr>
            <p:cNvPr id="62" name="Freeform 139"/>
            <p:cNvSpPr>
              <a:spLocks noChangeAspect="1" noChangeArrowheads="1"/>
            </p:cNvSpPr>
            <p:nvPr/>
          </p:nvSpPr>
          <p:spPr bwMode="auto">
            <a:xfrm>
              <a:off x="1661448" y="5028378"/>
              <a:ext cx="202311" cy="187001"/>
            </a:xfrm>
            <a:custGeom>
              <a:avLst/>
              <a:gdLst>
                <a:gd name="T0" fmla="*/ 184 w 815"/>
                <a:gd name="T1" fmla="*/ 753 h 754"/>
                <a:gd name="T2" fmla="*/ 184 w 815"/>
                <a:gd name="T3" fmla="*/ 753 h 754"/>
                <a:gd name="T4" fmla="*/ 21 w 815"/>
                <a:gd name="T5" fmla="*/ 753 h 754"/>
                <a:gd name="T6" fmla="*/ 21 w 815"/>
                <a:gd name="T7" fmla="*/ 244 h 754"/>
                <a:gd name="T8" fmla="*/ 184 w 815"/>
                <a:gd name="T9" fmla="*/ 244 h 754"/>
                <a:gd name="T10" fmla="*/ 184 w 815"/>
                <a:gd name="T11" fmla="*/ 753 h 754"/>
                <a:gd name="T12" fmla="*/ 102 w 815"/>
                <a:gd name="T13" fmla="*/ 183 h 754"/>
                <a:gd name="T14" fmla="*/ 102 w 815"/>
                <a:gd name="T15" fmla="*/ 183 h 754"/>
                <a:gd name="T16" fmla="*/ 102 w 815"/>
                <a:gd name="T17" fmla="*/ 183 h 754"/>
                <a:gd name="T18" fmla="*/ 0 w 815"/>
                <a:gd name="T19" fmla="*/ 102 h 754"/>
                <a:gd name="T20" fmla="*/ 102 w 815"/>
                <a:gd name="T21" fmla="*/ 0 h 754"/>
                <a:gd name="T22" fmla="*/ 204 w 815"/>
                <a:gd name="T23" fmla="*/ 102 h 754"/>
                <a:gd name="T24" fmla="*/ 102 w 815"/>
                <a:gd name="T25" fmla="*/ 183 h 754"/>
                <a:gd name="T26" fmla="*/ 814 w 815"/>
                <a:gd name="T27" fmla="*/ 753 h 754"/>
                <a:gd name="T28" fmla="*/ 814 w 815"/>
                <a:gd name="T29" fmla="*/ 753 h 754"/>
                <a:gd name="T30" fmla="*/ 631 w 815"/>
                <a:gd name="T31" fmla="*/ 753 h 754"/>
                <a:gd name="T32" fmla="*/ 631 w 815"/>
                <a:gd name="T33" fmla="*/ 489 h 754"/>
                <a:gd name="T34" fmla="*/ 550 w 815"/>
                <a:gd name="T35" fmla="*/ 387 h 754"/>
                <a:gd name="T36" fmla="*/ 468 w 815"/>
                <a:gd name="T37" fmla="*/ 448 h 754"/>
                <a:gd name="T38" fmla="*/ 448 w 815"/>
                <a:gd name="T39" fmla="*/ 489 h 754"/>
                <a:gd name="T40" fmla="*/ 448 w 815"/>
                <a:gd name="T41" fmla="*/ 753 h 754"/>
                <a:gd name="T42" fmla="*/ 285 w 815"/>
                <a:gd name="T43" fmla="*/ 753 h 754"/>
                <a:gd name="T44" fmla="*/ 285 w 815"/>
                <a:gd name="T45" fmla="*/ 244 h 754"/>
                <a:gd name="T46" fmla="*/ 448 w 815"/>
                <a:gd name="T47" fmla="*/ 244 h 754"/>
                <a:gd name="T48" fmla="*/ 448 w 815"/>
                <a:gd name="T49" fmla="*/ 326 h 754"/>
                <a:gd name="T50" fmla="*/ 611 w 815"/>
                <a:gd name="T51" fmla="*/ 244 h 754"/>
                <a:gd name="T52" fmla="*/ 814 w 815"/>
                <a:gd name="T53" fmla="*/ 468 h 754"/>
                <a:gd name="T54" fmla="*/ 814 w 815"/>
                <a:gd name="T55" fmla="*/ 753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5" h="754">
                  <a:moveTo>
                    <a:pt x="184" y="753"/>
                  </a:moveTo>
                  <a:lnTo>
                    <a:pt x="184" y="753"/>
                  </a:lnTo>
                  <a:cubicBezTo>
                    <a:pt x="21" y="753"/>
                    <a:pt x="21" y="753"/>
                    <a:pt x="21" y="753"/>
                  </a:cubicBezTo>
                  <a:cubicBezTo>
                    <a:pt x="21" y="244"/>
                    <a:pt x="21" y="244"/>
                    <a:pt x="21" y="244"/>
                  </a:cubicBezTo>
                  <a:cubicBezTo>
                    <a:pt x="184" y="244"/>
                    <a:pt x="184" y="244"/>
                    <a:pt x="184" y="244"/>
                  </a:cubicBezTo>
                  <a:lnTo>
                    <a:pt x="184" y="753"/>
                  </a:lnTo>
                  <a:close/>
                  <a:moveTo>
                    <a:pt x="102" y="183"/>
                  </a:moveTo>
                  <a:lnTo>
                    <a:pt x="102" y="183"/>
                  </a:lnTo>
                  <a:lnTo>
                    <a:pt x="102" y="183"/>
                  </a:lnTo>
                  <a:cubicBezTo>
                    <a:pt x="41" y="183"/>
                    <a:pt x="0" y="143"/>
                    <a:pt x="0" y="102"/>
                  </a:cubicBezTo>
                  <a:cubicBezTo>
                    <a:pt x="0" y="41"/>
                    <a:pt x="41" y="0"/>
                    <a:pt x="102" y="0"/>
                  </a:cubicBezTo>
                  <a:cubicBezTo>
                    <a:pt x="163" y="0"/>
                    <a:pt x="184" y="41"/>
                    <a:pt x="204" y="102"/>
                  </a:cubicBezTo>
                  <a:cubicBezTo>
                    <a:pt x="204" y="143"/>
                    <a:pt x="163" y="183"/>
                    <a:pt x="102" y="183"/>
                  </a:cubicBezTo>
                  <a:close/>
                  <a:moveTo>
                    <a:pt x="814" y="753"/>
                  </a:moveTo>
                  <a:lnTo>
                    <a:pt x="814" y="753"/>
                  </a:lnTo>
                  <a:cubicBezTo>
                    <a:pt x="631" y="753"/>
                    <a:pt x="631" y="753"/>
                    <a:pt x="631" y="753"/>
                  </a:cubicBezTo>
                  <a:cubicBezTo>
                    <a:pt x="631" y="489"/>
                    <a:pt x="631" y="489"/>
                    <a:pt x="631" y="489"/>
                  </a:cubicBezTo>
                  <a:cubicBezTo>
                    <a:pt x="631" y="427"/>
                    <a:pt x="611" y="387"/>
                    <a:pt x="550" y="387"/>
                  </a:cubicBezTo>
                  <a:cubicBezTo>
                    <a:pt x="509" y="387"/>
                    <a:pt x="468" y="407"/>
                    <a:pt x="468" y="448"/>
                  </a:cubicBezTo>
                  <a:cubicBezTo>
                    <a:pt x="448" y="448"/>
                    <a:pt x="448" y="468"/>
                    <a:pt x="448" y="489"/>
                  </a:cubicBezTo>
                  <a:cubicBezTo>
                    <a:pt x="448" y="753"/>
                    <a:pt x="448" y="753"/>
                    <a:pt x="448" y="753"/>
                  </a:cubicBezTo>
                  <a:cubicBezTo>
                    <a:pt x="285" y="753"/>
                    <a:pt x="285" y="753"/>
                    <a:pt x="285" y="753"/>
                  </a:cubicBezTo>
                  <a:cubicBezTo>
                    <a:pt x="285" y="753"/>
                    <a:pt x="285" y="285"/>
                    <a:pt x="285" y="244"/>
                  </a:cubicBezTo>
                  <a:cubicBezTo>
                    <a:pt x="448" y="244"/>
                    <a:pt x="448" y="244"/>
                    <a:pt x="448" y="244"/>
                  </a:cubicBezTo>
                  <a:cubicBezTo>
                    <a:pt x="448" y="326"/>
                    <a:pt x="448" y="326"/>
                    <a:pt x="448" y="326"/>
                  </a:cubicBezTo>
                  <a:cubicBezTo>
                    <a:pt x="468" y="285"/>
                    <a:pt x="530" y="244"/>
                    <a:pt x="611" y="244"/>
                  </a:cubicBezTo>
                  <a:cubicBezTo>
                    <a:pt x="733" y="244"/>
                    <a:pt x="814" y="326"/>
                    <a:pt x="814" y="468"/>
                  </a:cubicBezTo>
                  <a:lnTo>
                    <a:pt x="814" y="753"/>
                  </a:lnTo>
                  <a:close/>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400">
                <a:latin typeface="Roboto" panose="02000000000000000000" pitchFamily="2" charset="0"/>
                <a:ea typeface="Roboto" panose="02000000000000000000" pitchFamily="2" charset="0"/>
              </a:endParaRPr>
            </a:p>
          </p:txBody>
        </p:sp>
      </p:grpSp>
      <p:grpSp>
        <p:nvGrpSpPr>
          <p:cNvPr id="63" name="Group 62"/>
          <p:cNvGrpSpPr/>
          <p:nvPr/>
        </p:nvGrpSpPr>
        <p:grpSpPr>
          <a:xfrm>
            <a:off x="2491578" y="4767486"/>
            <a:ext cx="150884" cy="152271"/>
            <a:chOff x="1006406" y="4216039"/>
            <a:chExt cx="396603" cy="400248"/>
          </a:xfrm>
        </p:grpSpPr>
        <p:sp>
          <p:nvSpPr>
            <p:cNvPr id="64" name="Freeform 152"/>
            <p:cNvSpPr>
              <a:spLocks noChangeArrowheads="1"/>
            </p:cNvSpPr>
            <p:nvPr/>
          </p:nvSpPr>
          <p:spPr bwMode="auto">
            <a:xfrm>
              <a:off x="1006406" y="4216039"/>
              <a:ext cx="396603" cy="400248"/>
            </a:xfrm>
            <a:custGeom>
              <a:avLst/>
              <a:gdLst>
                <a:gd name="T0" fmla="*/ 0 w 2401"/>
                <a:gd name="T1" fmla="*/ 2421 h 2422"/>
                <a:gd name="T2" fmla="*/ 2400 w 2401"/>
                <a:gd name="T3" fmla="*/ 2421 h 2422"/>
                <a:gd name="T4" fmla="*/ 2400 w 2401"/>
                <a:gd name="T5" fmla="*/ 0 h 2422"/>
                <a:gd name="T6" fmla="*/ 0 w 2401"/>
                <a:gd name="T7" fmla="*/ 0 h 2422"/>
                <a:gd name="T8" fmla="*/ 0 w 2401"/>
                <a:gd name="T9" fmla="*/ 2421 h 2422"/>
              </a:gdLst>
              <a:ahLst/>
              <a:cxnLst>
                <a:cxn ang="0">
                  <a:pos x="T0" y="T1"/>
                </a:cxn>
                <a:cxn ang="0">
                  <a:pos x="T2" y="T3"/>
                </a:cxn>
                <a:cxn ang="0">
                  <a:pos x="T4" y="T5"/>
                </a:cxn>
                <a:cxn ang="0">
                  <a:pos x="T6" y="T7"/>
                </a:cxn>
                <a:cxn ang="0">
                  <a:pos x="T8" y="T9"/>
                </a:cxn>
              </a:cxnLst>
              <a:rect l="0" t="0" r="r" b="b"/>
              <a:pathLst>
                <a:path w="2401" h="2422">
                  <a:moveTo>
                    <a:pt x="0" y="2421"/>
                  </a:moveTo>
                  <a:lnTo>
                    <a:pt x="2400" y="2421"/>
                  </a:lnTo>
                  <a:lnTo>
                    <a:pt x="2400" y="0"/>
                  </a:lnTo>
                  <a:lnTo>
                    <a:pt x="0" y="0"/>
                  </a:lnTo>
                  <a:lnTo>
                    <a:pt x="0" y="2421"/>
                  </a:lnTo>
                </a:path>
              </a:pathLst>
            </a:custGeom>
            <a:solidFill>
              <a:srgbClr val="517CB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400">
                <a:latin typeface="Roboto" panose="02000000000000000000" pitchFamily="2" charset="0"/>
                <a:ea typeface="Roboto" panose="02000000000000000000" pitchFamily="2" charset="0"/>
              </a:endParaRPr>
            </a:p>
          </p:txBody>
        </p:sp>
        <p:sp>
          <p:nvSpPr>
            <p:cNvPr id="65" name="Freeform 153"/>
            <p:cNvSpPr>
              <a:spLocks noChangeAspect="1" noChangeArrowheads="1"/>
            </p:cNvSpPr>
            <p:nvPr/>
          </p:nvSpPr>
          <p:spPr bwMode="auto">
            <a:xfrm>
              <a:off x="1154383" y="4310802"/>
              <a:ext cx="100611" cy="217622"/>
            </a:xfrm>
            <a:custGeom>
              <a:avLst/>
              <a:gdLst>
                <a:gd name="T0" fmla="*/ 406 w 407"/>
                <a:gd name="T1" fmla="*/ 285 h 876"/>
                <a:gd name="T2" fmla="*/ 406 w 407"/>
                <a:gd name="T3" fmla="*/ 285 h 876"/>
                <a:gd name="T4" fmla="*/ 264 w 407"/>
                <a:gd name="T5" fmla="*/ 285 h 876"/>
                <a:gd name="T6" fmla="*/ 264 w 407"/>
                <a:gd name="T7" fmla="*/ 204 h 876"/>
                <a:gd name="T8" fmla="*/ 305 w 407"/>
                <a:gd name="T9" fmla="*/ 163 h 876"/>
                <a:gd name="T10" fmla="*/ 406 w 407"/>
                <a:gd name="T11" fmla="*/ 163 h 876"/>
                <a:gd name="T12" fmla="*/ 406 w 407"/>
                <a:gd name="T13" fmla="*/ 0 h 876"/>
                <a:gd name="T14" fmla="*/ 264 w 407"/>
                <a:gd name="T15" fmla="*/ 0 h 876"/>
                <a:gd name="T16" fmla="*/ 81 w 407"/>
                <a:gd name="T17" fmla="*/ 183 h 876"/>
                <a:gd name="T18" fmla="*/ 81 w 407"/>
                <a:gd name="T19" fmla="*/ 285 h 876"/>
                <a:gd name="T20" fmla="*/ 0 w 407"/>
                <a:gd name="T21" fmla="*/ 285 h 876"/>
                <a:gd name="T22" fmla="*/ 0 w 407"/>
                <a:gd name="T23" fmla="*/ 427 h 876"/>
                <a:gd name="T24" fmla="*/ 81 w 407"/>
                <a:gd name="T25" fmla="*/ 427 h 876"/>
                <a:gd name="T26" fmla="*/ 81 w 407"/>
                <a:gd name="T27" fmla="*/ 875 h 876"/>
                <a:gd name="T28" fmla="*/ 264 w 407"/>
                <a:gd name="T29" fmla="*/ 875 h 876"/>
                <a:gd name="T30" fmla="*/ 264 w 407"/>
                <a:gd name="T31" fmla="*/ 427 h 876"/>
                <a:gd name="T32" fmla="*/ 386 w 407"/>
                <a:gd name="T33" fmla="*/ 427 h 876"/>
                <a:gd name="T34" fmla="*/ 406 w 407"/>
                <a:gd name="T35" fmla="*/ 285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7" h="876">
                  <a:moveTo>
                    <a:pt x="406" y="285"/>
                  </a:moveTo>
                  <a:lnTo>
                    <a:pt x="406" y="285"/>
                  </a:lnTo>
                  <a:cubicBezTo>
                    <a:pt x="264" y="285"/>
                    <a:pt x="264" y="285"/>
                    <a:pt x="264" y="285"/>
                  </a:cubicBezTo>
                  <a:cubicBezTo>
                    <a:pt x="264" y="204"/>
                    <a:pt x="264" y="204"/>
                    <a:pt x="264" y="204"/>
                  </a:cubicBezTo>
                  <a:cubicBezTo>
                    <a:pt x="264" y="163"/>
                    <a:pt x="285" y="163"/>
                    <a:pt x="305" y="163"/>
                  </a:cubicBezTo>
                  <a:cubicBezTo>
                    <a:pt x="325" y="163"/>
                    <a:pt x="406" y="163"/>
                    <a:pt x="406" y="163"/>
                  </a:cubicBezTo>
                  <a:cubicBezTo>
                    <a:pt x="406" y="0"/>
                    <a:pt x="406" y="0"/>
                    <a:pt x="406" y="0"/>
                  </a:cubicBezTo>
                  <a:cubicBezTo>
                    <a:pt x="264" y="0"/>
                    <a:pt x="264" y="0"/>
                    <a:pt x="264" y="0"/>
                  </a:cubicBezTo>
                  <a:cubicBezTo>
                    <a:pt x="122" y="0"/>
                    <a:pt x="81" y="122"/>
                    <a:pt x="81" y="183"/>
                  </a:cubicBezTo>
                  <a:cubicBezTo>
                    <a:pt x="81" y="285"/>
                    <a:pt x="81" y="285"/>
                    <a:pt x="81" y="285"/>
                  </a:cubicBezTo>
                  <a:cubicBezTo>
                    <a:pt x="0" y="285"/>
                    <a:pt x="0" y="285"/>
                    <a:pt x="0" y="285"/>
                  </a:cubicBezTo>
                  <a:cubicBezTo>
                    <a:pt x="0" y="427"/>
                    <a:pt x="0" y="427"/>
                    <a:pt x="0" y="427"/>
                  </a:cubicBezTo>
                  <a:cubicBezTo>
                    <a:pt x="81" y="427"/>
                    <a:pt x="81" y="427"/>
                    <a:pt x="81" y="427"/>
                  </a:cubicBezTo>
                  <a:cubicBezTo>
                    <a:pt x="81" y="631"/>
                    <a:pt x="81" y="875"/>
                    <a:pt x="81" y="875"/>
                  </a:cubicBezTo>
                  <a:cubicBezTo>
                    <a:pt x="264" y="875"/>
                    <a:pt x="264" y="875"/>
                    <a:pt x="264" y="875"/>
                  </a:cubicBezTo>
                  <a:cubicBezTo>
                    <a:pt x="264" y="875"/>
                    <a:pt x="264" y="631"/>
                    <a:pt x="264" y="427"/>
                  </a:cubicBezTo>
                  <a:cubicBezTo>
                    <a:pt x="386" y="427"/>
                    <a:pt x="386" y="427"/>
                    <a:pt x="386" y="427"/>
                  </a:cubicBezTo>
                  <a:lnTo>
                    <a:pt x="406" y="285"/>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400">
                <a:latin typeface="Roboto" panose="02000000000000000000" pitchFamily="2" charset="0"/>
                <a:ea typeface="Roboto" panose="02000000000000000000" pitchFamily="2" charset="0"/>
              </a:endParaRPr>
            </a:p>
          </p:txBody>
        </p:sp>
      </p:grpSp>
      <p:grpSp>
        <p:nvGrpSpPr>
          <p:cNvPr id="66" name="Group 65"/>
          <p:cNvGrpSpPr/>
          <p:nvPr/>
        </p:nvGrpSpPr>
        <p:grpSpPr>
          <a:xfrm>
            <a:off x="2326327" y="4767486"/>
            <a:ext cx="151161" cy="152271"/>
            <a:chOff x="445038" y="4216039"/>
            <a:chExt cx="397332" cy="400248"/>
          </a:xfrm>
        </p:grpSpPr>
        <p:sp>
          <p:nvSpPr>
            <p:cNvPr id="67" name="Freeform 154"/>
            <p:cNvSpPr>
              <a:spLocks noChangeArrowheads="1"/>
            </p:cNvSpPr>
            <p:nvPr/>
          </p:nvSpPr>
          <p:spPr bwMode="auto">
            <a:xfrm>
              <a:off x="445038" y="4216039"/>
              <a:ext cx="397332" cy="400248"/>
            </a:xfrm>
            <a:custGeom>
              <a:avLst/>
              <a:gdLst>
                <a:gd name="T0" fmla="*/ 0 w 2402"/>
                <a:gd name="T1" fmla="*/ 2421 h 2422"/>
                <a:gd name="T2" fmla="*/ 2401 w 2402"/>
                <a:gd name="T3" fmla="*/ 2421 h 2422"/>
                <a:gd name="T4" fmla="*/ 2401 w 2402"/>
                <a:gd name="T5" fmla="*/ 0 h 2422"/>
                <a:gd name="T6" fmla="*/ 0 w 2402"/>
                <a:gd name="T7" fmla="*/ 0 h 2422"/>
                <a:gd name="T8" fmla="*/ 0 w 2402"/>
                <a:gd name="T9" fmla="*/ 2421 h 2422"/>
              </a:gdLst>
              <a:ahLst/>
              <a:cxnLst>
                <a:cxn ang="0">
                  <a:pos x="T0" y="T1"/>
                </a:cxn>
                <a:cxn ang="0">
                  <a:pos x="T2" y="T3"/>
                </a:cxn>
                <a:cxn ang="0">
                  <a:pos x="T4" y="T5"/>
                </a:cxn>
                <a:cxn ang="0">
                  <a:pos x="T6" y="T7"/>
                </a:cxn>
                <a:cxn ang="0">
                  <a:pos x="T8" y="T9"/>
                </a:cxn>
              </a:cxnLst>
              <a:rect l="0" t="0" r="r" b="b"/>
              <a:pathLst>
                <a:path w="2402" h="2422">
                  <a:moveTo>
                    <a:pt x="0" y="2421"/>
                  </a:moveTo>
                  <a:lnTo>
                    <a:pt x="2401" y="2421"/>
                  </a:lnTo>
                  <a:lnTo>
                    <a:pt x="2401" y="0"/>
                  </a:lnTo>
                  <a:lnTo>
                    <a:pt x="0" y="0"/>
                  </a:lnTo>
                  <a:lnTo>
                    <a:pt x="0" y="2421"/>
                  </a:lnTo>
                </a:path>
              </a:pathLst>
            </a:custGeom>
            <a:solidFill>
              <a:srgbClr val="65CCE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400">
                <a:latin typeface="Roboto" panose="02000000000000000000" pitchFamily="2" charset="0"/>
                <a:ea typeface="Roboto" panose="02000000000000000000" pitchFamily="2" charset="0"/>
              </a:endParaRPr>
            </a:p>
          </p:txBody>
        </p:sp>
        <p:sp>
          <p:nvSpPr>
            <p:cNvPr id="68" name="Freeform 155"/>
            <p:cNvSpPr>
              <a:spLocks noChangeAspect="1" noChangeArrowheads="1"/>
            </p:cNvSpPr>
            <p:nvPr/>
          </p:nvSpPr>
          <p:spPr bwMode="auto">
            <a:xfrm>
              <a:off x="532679" y="4317008"/>
              <a:ext cx="212154" cy="187004"/>
            </a:xfrm>
            <a:custGeom>
              <a:avLst/>
              <a:gdLst>
                <a:gd name="T0" fmla="*/ 855 w 856"/>
                <a:gd name="T1" fmla="*/ 81 h 753"/>
                <a:gd name="T2" fmla="*/ 855 w 856"/>
                <a:gd name="T3" fmla="*/ 81 h 753"/>
                <a:gd name="T4" fmla="*/ 753 w 856"/>
                <a:gd name="T5" fmla="*/ 101 h 753"/>
                <a:gd name="T6" fmla="*/ 834 w 856"/>
                <a:gd name="T7" fmla="*/ 0 h 753"/>
                <a:gd name="T8" fmla="*/ 732 w 856"/>
                <a:gd name="T9" fmla="*/ 60 h 753"/>
                <a:gd name="T10" fmla="*/ 590 w 856"/>
                <a:gd name="T11" fmla="*/ 0 h 753"/>
                <a:gd name="T12" fmla="*/ 407 w 856"/>
                <a:gd name="T13" fmla="*/ 183 h 753"/>
                <a:gd name="T14" fmla="*/ 428 w 856"/>
                <a:gd name="T15" fmla="*/ 223 h 753"/>
                <a:gd name="T16" fmla="*/ 61 w 856"/>
                <a:gd name="T17" fmla="*/ 20 h 753"/>
                <a:gd name="T18" fmla="*/ 41 w 856"/>
                <a:gd name="T19" fmla="*/ 121 h 753"/>
                <a:gd name="T20" fmla="*/ 102 w 856"/>
                <a:gd name="T21" fmla="*/ 284 h 753"/>
                <a:gd name="T22" fmla="*/ 21 w 856"/>
                <a:gd name="T23" fmla="*/ 264 h 753"/>
                <a:gd name="T24" fmla="*/ 21 w 856"/>
                <a:gd name="T25" fmla="*/ 264 h 753"/>
                <a:gd name="T26" fmla="*/ 163 w 856"/>
                <a:gd name="T27" fmla="*/ 447 h 753"/>
                <a:gd name="T28" fmla="*/ 122 w 856"/>
                <a:gd name="T29" fmla="*/ 447 h 753"/>
                <a:gd name="T30" fmla="*/ 102 w 856"/>
                <a:gd name="T31" fmla="*/ 447 h 753"/>
                <a:gd name="T32" fmla="*/ 265 w 856"/>
                <a:gd name="T33" fmla="*/ 589 h 753"/>
                <a:gd name="T34" fmla="*/ 41 w 856"/>
                <a:gd name="T35" fmla="*/ 671 h 753"/>
                <a:gd name="T36" fmla="*/ 0 w 856"/>
                <a:gd name="T37" fmla="*/ 671 h 753"/>
                <a:gd name="T38" fmla="*/ 265 w 856"/>
                <a:gd name="T39" fmla="*/ 752 h 753"/>
                <a:gd name="T40" fmla="*/ 773 w 856"/>
                <a:gd name="T41" fmla="*/ 203 h 753"/>
                <a:gd name="T42" fmla="*/ 773 w 856"/>
                <a:gd name="T43" fmla="*/ 183 h 753"/>
                <a:gd name="T44" fmla="*/ 855 w 856"/>
                <a:gd name="T45" fmla="*/ 8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6" h="753">
                  <a:moveTo>
                    <a:pt x="855" y="81"/>
                  </a:moveTo>
                  <a:lnTo>
                    <a:pt x="855" y="81"/>
                  </a:lnTo>
                  <a:cubicBezTo>
                    <a:pt x="834" y="101"/>
                    <a:pt x="793" y="101"/>
                    <a:pt x="753" y="101"/>
                  </a:cubicBezTo>
                  <a:cubicBezTo>
                    <a:pt x="793" y="81"/>
                    <a:pt x="814" y="40"/>
                    <a:pt x="834" y="0"/>
                  </a:cubicBezTo>
                  <a:cubicBezTo>
                    <a:pt x="793" y="20"/>
                    <a:pt x="773" y="40"/>
                    <a:pt x="732" y="60"/>
                  </a:cubicBezTo>
                  <a:cubicBezTo>
                    <a:pt x="692" y="20"/>
                    <a:pt x="651" y="0"/>
                    <a:pt x="590" y="0"/>
                  </a:cubicBezTo>
                  <a:cubicBezTo>
                    <a:pt x="488" y="0"/>
                    <a:pt x="407" y="81"/>
                    <a:pt x="407" y="183"/>
                  </a:cubicBezTo>
                  <a:cubicBezTo>
                    <a:pt x="407" y="203"/>
                    <a:pt x="428" y="203"/>
                    <a:pt x="428" y="223"/>
                  </a:cubicBezTo>
                  <a:cubicBezTo>
                    <a:pt x="265" y="223"/>
                    <a:pt x="142" y="142"/>
                    <a:pt x="61" y="20"/>
                  </a:cubicBezTo>
                  <a:cubicBezTo>
                    <a:pt x="41" y="60"/>
                    <a:pt x="41" y="81"/>
                    <a:pt x="41" y="121"/>
                  </a:cubicBezTo>
                  <a:cubicBezTo>
                    <a:pt x="41" y="183"/>
                    <a:pt x="61" y="244"/>
                    <a:pt x="102" y="284"/>
                  </a:cubicBezTo>
                  <a:cubicBezTo>
                    <a:pt x="81" y="284"/>
                    <a:pt x="61" y="264"/>
                    <a:pt x="21" y="264"/>
                  </a:cubicBezTo>
                  <a:lnTo>
                    <a:pt x="21" y="264"/>
                  </a:lnTo>
                  <a:cubicBezTo>
                    <a:pt x="21" y="345"/>
                    <a:pt x="81" y="427"/>
                    <a:pt x="163" y="447"/>
                  </a:cubicBezTo>
                  <a:cubicBezTo>
                    <a:pt x="163" y="447"/>
                    <a:pt x="142" y="447"/>
                    <a:pt x="122" y="447"/>
                  </a:cubicBezTo>
                  <a:lnTo>
                    <a:pt x="102" y="447"/>
                  </a:lnTo>
                  <a:cubicBezTo>
                    <a:pt x="122" y="528"/>
                    <a:pt x="183" y="589"/>
                    <a:pt x="265" y="589"/>
                  </a:cubicBezTo>
                  <a:cubicBezTo>
                    <a:pt x="204" y="630"/>
                    <a:pt x="122" y="671"/>
                    <a:pt x="41" y="671"/>
                  </a:cubicBezTo>
                  <a:cubicBezTo>
                    <a:pt x="21" y="671"/>
                    <a:pt x="0" y="671"/>
                    <a:pt x="0" y="671"/>
                  </a:cubicBezTo>
                  <a:cubicBezTo>
                    <a:pt x="81" y="711"/>
                    <a:pt x="163" y="752"/>
                    <a:pt x="265" y="752"/>
                  </a:cubicBezTo>
                  <a:cubicBezTo>
                    <a:pt x="590" y="752"/>
                    <a:pt x="773" y="447"/>
                    <a:pt x="773" y="203"/>
                  </a:cubicBezTo>
                  <a:lnTo>
                    <a:pt x="773" y="183"/>
                  </a:lnTo>
                  <a:cubicBezTo>
                    <a:pt x="814" y="142"/>
                    <a:pt x="834" y="121"/>
                    <a:pt x="855" y="81"/>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400">
                <a:latin typeface="Roboto" panose="02000000000000000000" pitchFamily="2" charset="0"/>
                <a:ea typeface="Roboto" panose="02000000000000000000" pitchFamily="2" charset="0"/>
              </a:endParaRPr>
            </a:p>
          </p:txBody>
        </p:sp>
      </p:grpSp>
      <p:grpSp>
        <p:nvGrpSpPr>
          <p:cNvPr id="69" name="Group 68"/>
          <p:cNvGrpSpPr/>
          <p:nvPr/>
        </p:nvGrpSpPr>
        <p:grpSpPr>
          <a:xfrm>
            <a:off x="4337305" y="4763387"/>
            <a:ext cx="150884" cy="150884"/>
            <a:chOff x="1006406" y="5612169"/>
            <a:chExt cx="396603" cy="396603"/>
          </a:xfrm>
        </p:grpSpPr>
        <p:sp>
          <p:nvSpPr>
            <p:cNvPr id="70" name="Freeform 132"/>
            <p:cNvSpPr>
              <a:spLocks noChangeArrowheads="1"/>
            </p:cNvSpPr>
            <p:nvPr/>
          </p:nvSpPr>
          <p:spPr bwMode="auto">
            <a:xfrm>
              <a:off x="1006406" y="5612169"/>
              <a:ext cx="396603" cy="396603"/>
            </a:xfrm>
            <a:custGeom>
              <a:avLst/>
              <a:gdLst>
                <a:gd name="T0" fmla="*/ 0 w 2401"/>
                <a:gd name="T1" fmla="*/ 2400 h 2401"/>
                <a:gd name="T2" fmla="*/ 2400 w 2401"/>
                <a:gd name="T3" fmla="*/ 2400 h 2401"/>
                <a:gd name="T4" fmla="*/ 2400 w 2401"/>
                <a:gd name="T5" fmla="*/ 0 h 2401"/>
                <a:gd name="T6" fmla="*/ 0 w 2401"/>
                <a:gd name="T7" fmla="*/ 0 h 2401"/>
                <a:gd name="T8" fmla="*/ 0 w 2401"/>
                <a:gd name="T9" fmla="*/ 2400 h 2401"/>
              </a:gdLst>
              <a:ahLst/>
              <a:cxnLst>
                <a:cxn ang="0">
                  <a:pos x="T0" y="T1"/>
                </a:cxn>
                <a:cxn ang="0">
                  <a:pos x="T2" y="T3"/>
                </a:cxn>
                <a:cxn ang="0">
                  <a:pos x="T4" y="T5"/>
                </a:cxn>
                <a:cxn ang="0">
                  <a:pos x="T6" y="T7"/>
                </a:cxn>
                <a:cxn ang="0">
                  <a:pos x="T8" y="T9"/>
                </a:cxn>
              </a:cxnLst>
              <a:rect l="0" t="0" r="r" b="b"/>
              <a:pathLst>
                <a:path w="2401" h="2401">
                  <a:moveTo>
                    <a:pt x="0" y="2400"/>
                  </a:moveTo>
                  <a:lnTo>
                    <a:pt x="2400" y="2400"/>
                  </a:lnTo>
                  <a:lnTo>
                    <a:pt x="2400" y="0"/>
                  </a:lnTo>
                  <a:lnTo>
                    <a:pt x="0" y="0"/>
                  </a:lnTo>
                  <a:lnTo>
                    <a:pt x="0" y="2400"/>
                  </a:lnTo>
                </a:path>
              </a:pathLst>
            </a:custGeom>
            <a:solidFill>
              <a:schemeClr val="accent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400">
                <a:latin typeface="Roboto" panose="02000000000000000000" pitchFamily="2" charset="0"/>
                <a:ea typeface="Roboto" panose="02000000000000000000" pitchFamily="2" charset="0"/>
              </a:endParaRPr>
            </a:p>
          </p:txBody>
        </p:sp>
        <p:sp>
          <p:nvSpPr>
            <p:cNvPr id="71" name="Freeform 133"/>
            <p:cNvSpPr>
              <a:spLocks noChangeAspect="1" noChangeArrowheads="1"/>
            </p:cNvSpPr>
            <p:nvPr/>
          </p:nvSpPr>
          <p:spPr bwMode="auto">
            <a:xfrm>
              <a:off x="1112052" y="5705994"/>
              <a:ext cx="202311" cy="202312"/>
            </a:xfrm>
            <a:custGeom>
              <a:avLst/>
              <a:gdLst>
                <a:gd name="T0" fmla="*/ 651 w 814"/>
                <a:gd name="T1" fmla="*/ 0 h 814"/>
                <a:gd name="T2" fmla="*/ 651 w 814"/>
                <a:gd name="T3" fmla="*/ 0 h 814"/>
                <a:gd name="T4" fmla="*/ 162 w 814"/>
                <a:gd name="T5" fmla="*/ 0 h 814"/>
                <a:gd name="T6" fmla="*/ 0 w 814"/>
                <a:gd name="T7" fmla="*/ 162 h 814"/>
                <a:gd name="T8" fmla="*/ 0 w 814"/>
                <a:gd name="T9" fmla="*/ 325 h 814"/>
                <a:gd name="T10" fmla="*/ 0 w 814"/>
                <a:gd name="T11" fmla="*/ 651 h 814"/>
                <a:gd name="T12" fmla="*/ 162 w 814"/>
                <a:gd name="T13" fmla="*/ 813 h 814"/>
                <a:gd name="T14" fmla="*/ 651 w 814"/>
                <a:gd name="T15" fmla="*/ 813 h 814"/>
                <a:gd name="T16" fmla="*/ 813 w 814"/>
                <a:gd name="T17" fmla="*/ 651 h 814"/>
                <a:gd name="T18" fmla="*/ 813 w 814"/>
                <a:gd name="T19" fmla="*/ 325 h 814"/>
                <a:gd name="T20" fmla="*/ 813 w 814"/>
                <a:gd name="T21" fmla="*/ 162 h 814"/>
                <a:gd name="T22" fmla="*/ 651 w 814"/>
                <a:gd name="T23" fmla="*/ 0 h 814"/>
                <a:gd name="T24" fmla="*/ 712 w 814"/>
                <a:gd name="T25" fmla="*/ 101 h 814"/>
                <a:gd name="T26" fmla="*/ 712 w 814"/>
                <a:gd name="T27" fmla="*/ 101 h 814"/>
                <a:gd name="T28" fmla="*/ 712 w 814"/>
                <a:gd name="T29" fmla="*/ 101 h 814"/>
                <a:gd name="T30" fmla="*/ 712 w 814"/>
                <a:gd name="T31" fmla="*/ 101 h 814"/>
                <a:gd name="T32" fmla="*/ 712 w 814"/>
                <a:gd name="T33" fmla="*/ 224 h 814"/>
                <a:gd name="T34" fmla="*/ 590 w 814"/>
                <a:gd name="T35" fmla="*/ 224 h 814"/>
                <a:gd name="T36" fmla="*/ 590 w 814"/>
                <a:gd name="T37" fmla="*/ 101 h 814"/>
                <a:gd name="T38" fmla="*/ 712 w 814"/>
                <a:gd name="T39" fmla="*/ 101 h 814"/>
                <a:gd name="T40" fmla="*/ 285 w 814"/>
                <a:gd name="T41" fmla="*/ 325 h 814"/>
                <a:gd name="T42" fmla="*/ 285 w 814"/>
                <a:gd name="T43" fmla="*/ 325 h 814"/>
                <a:gd name="T44" fmla="*/ 406 w 814"/>
                <a:gd name="T45" fmla="*/ 264 h 814"/>
                <a:gd name="T46" fmla="*/ 529 w 814"/>
                <a:gd name="T47" fmla="*/ 325 h 814"/>
                <a:gd name="T48" fmla="*/ 549 w 814"/>
                <a:gd name="T49" fmla="*/ 407 h 814"/>
                <a:gd name="T50" fmla="*/ 406 w 814"/>
                <a:gd name="T51" fmla="*/ 549 h 814"/>
                <a:gd name="T52" fmla="*/ 265 w 814"/>
                <a:gd name="T53" fmla="*/ 407 h 814"/>
                <a:gd name="T54" fmla="*/ 285 w 814"/>
                <a:gd name="T55" fmla="*/ 325 h 814"/>
                <a:gd name="T56" fmla="*/ 732 w 814"/>
                <a:gd name="T57" fmla="*/ 651 h 814"/>
                <a:gd name="T58" fmla="*/ 732 w 814"/>
                <a:gd name="T59" fmla="*/ 651 h 814"/>
                <a:gd name="T60" fmla="*/ 651 w 814"/>
                <a:gd name="T61" fmla="*/ 732 h 814"/>
                <a:gd name="T62" fmla="*/ 162 w 814"/>
                <a:gd name="T63" fmla="*/ 732 h 814"/>
                <a:gd name="T64" fmla="*/ 81 w 814"/>
                <a:gd name="T65" fmla="*/ 651 h 814"/>
                <a:gd name="T66" fmla="*/ 81 w 814"/>
                <a:gd name="T67" fmla="*/ 325 h 814"/>
                <a:gd name="T68" fmla="*/ 203 w 814"/>
                <a:gd name="T69" fmla="*/ 325 h 814"/>
                <a:gd name="T70" fmla="*/ 183 w 814"/>
                <a:gd name="T71" fmla="*/ 407 h 814"/>
                <a:gd name="T72" fmla="*/ 406 w 814"/>
                <a:gd name="T73" fmla="*/ 631 h 814"/>
                <a:gd name="T74" fmla="*/ 630 w 814"/>
                <a:gd name="T75" fmla="*/ 407 h 814"/>
                <a:gd name="T76" fmla="*/ 610 w 814"/>
                <a:gd name="T77" fmla="*/ 325 h 814"/>
                <a:gd name="T78" fmla="*/ 732 w 814"/>
                <a:gd name="T79" fmla="*/ 325 h 814"/>
                <a:gd name="T80" fmla="*/ 732 w 814"/>
                <a:gd name="T81" fmla="*/ 651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4" h="814">
                  <a:moveTo>
                    <a:pt x="651" y="0"/>
                  </a:moveTo>
                  <a:lnTo>
                    <a:pt x="651" y="0"/>
                  </a:lnTo>
                  <a:cubicBezTo>
                    <a:pt x="162" y="0"/>
                    <a:pt x="162" y="0"/>
                    <a:pt x="162" y="0"/>
                  </a:cubicBezTo>
                  <a:cubicBezTo>
                    <a:pt x="81" y="0"/>
                    <a:pt x="0" y="61"/>
                    <a:pt x="0" y="162"/>
                  </a:cubicBezTo>
                  <a:cubicBezTo>
                    <a:pt x="0" y="325"/>
                    <a:pt x="0" y="325"/>
                    <a:pt x="0" y="325"/>
                  </a:cubicBezTo>
                  <a:cubicBezTo>
                    <a:pt x="0" y="651"/>
                    <a:pt x="0" y="651"/>
                    <a:pt x="0" y="651"/>
                  </a:cubicBezTo>
                  <a:cubicBezTo>
                    <a:pt x="0" y="732"/>
                    <a:pt x="81" y="813"/>
                    <a:pt x="162" y="813"/>
                  </a:cubicBezTo>
                  <a:cubicBezTo>
                    <a:pt x="651" y="813"/>
                    <a:pt x="651" y="813"/>
                    <a:pt x="651" y="813"/>
                  </a:cubicBezTo>
                  <a:cubicBezTo>
                    <a:pt x="753" y="813"/>
                    <a:pt x="813" y="732"/>
                    <a:pt x="813" y="651"/>
                  </a:cubicBezTo>
                  <a:cubicBezTo>
                    <a:pt x="813" y="325"/>
                    <a:pt x="813" y="325"/>
                    <a:pt x="813" y="325"/>
                  </a:cubicBezTo>
                  <a:cubicBezTo>
                    <a:pt x="813" y="162"/>
                    <a:pt x="813" y="162"/>
                    <a:pt x="813" y="162"/>
                  </a:cubicBezTo>
                  <a:cubicBezTo>
                    <a:pt x="813" y="61"/>
                    <a:pt x="753" y="0"/>
                    <a:pt x="651" y="0"/>
                  </a:cubicBezTo>
                  <a:close/>
                  <a:moveTo>
                    <a:pt x="712" y="101"/>
                  </a:moveTo>
                  <a:lnTo>
                    <a:pt x="712" y="101"/>
                  </a:lnTo>
                  <a:lnTo>
                    <a:pt x="712" y="101"/>
                  </a:lnTo>
                  <a:lnTo>
                    <a:pt x="712" y="101"/>
                  </a:lnTo>
                  <a:cubicBezTo>
                    <a:pt x="712" y="224"/>
                    <a:pt x="712" y="224"/>
                    <a:pt x="712" y="224"/>
                  </a:cubicBezTo>
                  <a:cubicBezTo>
                    <a:pt x="590" y="224"/>
                    <a:pt x="590" y="224"/>
                    <a:pt x="590" y="224"/>
                  </a:cubicBezTo>
                  <a:cubicBezTo>
                    <a:pt x="590" y="101"/>
                    <a:pt x="590" y="101"/>
                    <a:pt x="590" y="101"/>
                  </a:cubicBezTo>
                  <a:lnTo>
                    <a:pt x="712" y="101"/>
                  </a:lnTo>
                  <a:close/>
                  <a:moveTo>
                    <a:pt x="285" y="325"/>
                  </a:moveTo>
                  <a:lnTo>
                    <a:pt x="285" y="325"/>
                  </a:lnTo>
                  <a:cubicBezTo>
                    <a:pt x="325" y="284"/>
                    <a:pt x="366" y="264"/>
                    <a:pt x="406" y="264"/>
                  </a:cubicBezTo>
                  <a:cubicBezTo>
                    <a:pt x="447" y="264"/>
                    <a:pt x="509" y="284"/>
                    <a:pt x="529" y="325"/>
                  </a:cubicBezTo>
                  <a:cubicBezTo>
                    <a:pt x="549" y="345"/>
                    <a:pt x="549" y="366"/>
                    <a:pt x="549" y="407"/>
                  </a:cubicBezTo>
                  <a:cubicBezTo>
                    <a:pt x="549" y="488"/>
                    <a:pt x="488" y="549"/>
                    <a:pt x="406" y="549"/>
                  </a:cubicBezTo>
                  <a:cubicBezTo>
                    <a:pt x="325" y="549"/>
                    <a:pt x="265" y="488"/>
                    <a:pt x="265" y="407"/>
                  </a:cubicBezTo>
                  <a:cubicBezTo>
                    <a:pt x="265" y="366"/>
                    <a:pt x="285" y="345"/>
                    <a:pt x="285" y="325"/>
                  </a:cubicBezTo>
                  <a:close/>
                  <a:moveTo>
                    <a:pt x="732" y="651"/>
                  </a:moveTo>
                  <a:lnTo>
                    <a:pt x="732" y="651"/>
                  </a:lnTo>
                  <a:cubicBezTo>
                    <a:pt x="732" y="691"/>
                    <a:pt x="692" y="732"/>
                    <a:pt x="651" y="732"/>
                  </a:cubicBezTo>
                  <a:cubicBezTo>
                    <a:pt x="162" y="732"/>
                    <a:pt x="162" y="732"/>
                    <a:pt x="162" y="732"/>
                  </a:cubicBezTo>
                  <a:cubicBezTo>
                    <a:pt x="122" y="732"/>
                    <a:pt x="81" y="691"/>
                    <a:pt x="81" y="651"/>
                  </a:cubicBezTo>
                  <a:cubicBezTo>
                    <a:pt x="81" y="325"/>
                    <a:pt x="81" y="325"/>
                    <a:pt x="81" y="325"/>
                  </a:cubicBezTo>
                  <a:cubicBezTo>
                    <a:pt x="203" y="325"/>
                    <a:pt x="203" y="325"/>
                    <a:pt x="203" y="325"/>
                  </a:cubicBezTo>
                  <a:cubicBezTo>
                    <a:pt x="203" y="345"/>
                    <a:pt x="183" y="366"/>
                    <a:pt x="183" y="407"/>
                  </a:cubicBezTo>
                  <a:cubicBezTo>
                    <a:pt x="183" y="528"/>
                    <a:pt x="285" y="631"/>
                    <a:pt x="406" y="631"/>
                  </a:cubicBezTo>
                  <a:cubicBezTo>
                    <a:pt x="529" y="631"/>
                    <a:pt x="630" y="528"/>
                    <a:pt x="630" y="407"/>
                  </a:cubicBezTo>
                  <a:cubicBezTo>
                    <a:pt x="630" y="366"/>
                    <a:pt x="630" y="345"/>
                    <a:pt x="610" y="325"/>
                  </a:cubicBezTo>
                  <a:cubicBezTo>
                    <a:pt x="732" y="325"/>
                    <a:pt x="732" y="325"/>
                    <a:pt x="732" y="325"/>
                  </a:cubicBezTo>
                  <a:lnTo>
                    <a:pt x="732" y="651"/>
                  </a:lnTo>
                  <a:close/>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400">
                <a:latin typeface="Roboto" panose="02000000000000000000" pitchFamily="2" charset="0"/>
                <a:ea typeface="Roboto" panose="02000000000000000000" pitchFamily="2" charset="0"/>
              </a:endParaRPr>
            </a:p>
          </p:txBody>
        </p:sp>
      </p:grpSp>
      <p:grpSp>
        <p:nvGrpSpPr>
          <p:cNvPr id="72" name="Group 71"/>
          <p:cNvGrpSpPr/>
          <p:nvPr/>
        </p:nvGrpSpPr>
        <p:grpSpPr>
          <a:xfrm>
            <a:off x="4504309" y="4762849"/>
            <a:ext cx="152270" cy="152270"/>
            <a:chOff x="1567775" y="4933138"/>
            <a:chExt cx="400248" cy="400247"/>
          </a:xfrm>
        </p:grpSpPr>
        <p:sp>
          <p:nvSpPr>
            <p:cNvPr id="73" name="Freeform 138"/>
            <p:cNvSpPr>
              <a:spLocks noChangeArrowheads="1"/>
            </p:cNvSpPr>
            <p:nvPr/>
          </p:nvSpPr>
          <p:spPr bwMode="auto">
            <a:xfrm>
              <a:off x="1567775" y="4933138"/>
              <a:ext cx="400248" cy="400247"/>
            </a:xfrm>
            <a:custGeom>
              <a:avLst/>
              <a:gdLst>
                <a:gd name="T0" fmla="*/ 0 w 2422"/>
                <a:gd name="T1" fmla="*/ 2422 h 2423"/>
                <a:gd name="T2" fmla="*/ 2421 w 2422"/>
                <a:gd name="T3" fmla="*/ 2422 h 2423"/>
                <a:gd name="T4" fmla="*/ 2421 w 2422"/>
                <a:gd name="T5" fmla="*/ 0 h 2423"/>
                <a:gd name="T6" fmla="*/ 0 w 2422"/>
                <a:gd name="T7" fmla="*/ 0 h 2423"/>
                <a:gd name="T8" fmla="*/ 0 w 2422"/>
                <a:gd name="T9" fmla="*/ 2422 h 2423"/>
              </a:gdLst>
              <a:ahLst/>
              <a:cxnLst>
                <a:cxn ang="0">
                  <a:pos x="T0" y="T1"/>
                </a:cxn>
                <a:cxn ang="0">
                  <a:pos x="T2" y="T3"/>
                </a:cxn>
                <a:cxn ang="0">
                  <a:pos x="T4" y="T5"/>
                </a:cxn>
                <a:cxn ang="0">
                  <a:pos x="T6" y="T7"/>
                </a:cxn>
                <a:cxn ang="0">
                  <a:pos x="T8" y="T9"/>
                </a:cxn>
              </a:cxnLst>
              <a:rect l="0" t="0" r="r" b="b"/>
              <a:pathLst>
                <a:path w="2422" h="2423">
                  <a:moveTo>
                    <a:pt x="0" y="2422"/>
                  </a:moveTo>
                  <a:lnTo>
                    <a:pt x="2421" y="2422"/>
                  </a:lnTo>
                  <a:lnTo>
                    <a:pt x="2421" y="0"/>
                  </a:lnTo>
                  <a:lnTo>
                    <a:pt x="0" y="0"/>
                  </a:lnTo>
                  <a:lnTo>
                    <a:pt x="0" y="2422"/>
                  </a:lnTo>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400">
                <a:latin typeface="Roboto" panose="02000000000000000000" pitchFamily="2" charset="0"/>
                <a:ea typeface="Roboto" panose="02000000000000000000" pitchFamily="2" charset="0"/>
              </a:endParaRPr>
            </a:p>
          </p:txBody>
        </p:sp>
        <p:sp>
          <p:nvSpPr>
            <p:cNvPr id="74" name="Freeform 139"/>
            <p:cNvSpPr>
              <a:spLocks noChangeAspect="1" noChangeArrowheads="1"/>
            </p:cNvSpPr>
            <p:nvPr/>
          </p:nvSpPr>
          <p:spPr bwMode="auto">
            <a:xfrm>
              <a:off x="1661448" y="5028378"/>
              <a:ext cx="202311" cy="187001"/>
            </a:xfrm>
            <a:custGeom>
              <a:avLst/>
              <a:gdLst>
                <a:gd name="T0" fmla="*/ 184 w 815"/>
                <a:gd name="T1" fmla="*/ 753 h 754"/>
                <a:gd name="T2" fmla="*/ 184 w 815"/>
                <a:gd name="T3" fmla="*/ 753 h 754"/>
                <a:gd name="T4" fmla="*/ 21 w 815"/>
                <a:gd name="T5" fmla="*/ 753 h 754"/>
                <a:gd name="T6" fmla="*/ 21 w 815"/>
                <a:gd name="T7" fmla="*/ 244 h 754"/>
                <a:gd name="T8" fmla="*/ 184 w 815"/>
                <a:gd name="T9" fmla="*/ 244 h 754"/>
                <a:gd name="T10" fmla="*/ 184 w 815"/>
                <a:gd name="T11" fmla="*/ 753 h 754"/>
                <a:gd name="T12" fmla="*/ 102 w 815"/>
                <a:gd name="T13" fmla="*/ 183 h 754"/>
                <a:gd name="T14" fmla="*/ 102 w 815"/>
                <a:gd name="T15" fmla="*/ 183 h 754"/>
                <a:gd name="T16" fmla="*/ 102 w 815"/>
                <a:gd name="T17" fmla="*/ 183 h 754"/>
                <a:gd name="T18" fmla="*/ 0 w 815"/>
                <a:gd name="T19" fmla="*/ 102 h 754"/>
                <a:gd name="T20" fmla="*/ 102 w 815"/>
                <a:gd name="T21" fmla="*/ 0 h 754"/>
                <a:gd name="T22" fmla="*/ 204 w 815"/>
                <a:gd name="T23" fmla="*/ 102 h 754"/>
                <a:gd name="T24" fmla="*/ 102 w 815"/>
                <a:gd name="T25" fmla="*/ 183 h 754"/>
                <a:gd name="T26" fmla="*/ 814 w 815"/>
                <a:gd name="T27" fmla="*/ 753 h 754"/>
                <a:gd name="T28" fmla="*/ 814 w 815"/>
                <a:gd name="T29" fmla="*/ 753 h 754"/>
                <a:gd name="T30" fmla="*/ 631 w 815"/>
                <a:gd name="T31" fmla="*/ 753 h 754"/>
                <a:gd name="T32" fmla="*/ 631 w 815"/>
                <a:gd name="T33" fmla="*/ 489 h 754"/>
                <a:gd name="T34" fmla="*/ 550 w 815"/>
                <a:gd name="T35" fmla="*/ 387 h 754"/>
                <a:gd name="T36" fmla="*/ 468 w 815"/>
                <a:gd name="T37" fmla="*/ 448 h 754"/>
                <a:gd name="T38" fmla="*/ 448 w 815"/>
                <a:gd name="T39" fmla="*/ 489 h 754"/>
                <a:gd name="T40" fmla="*/ 448 w 815"/>
                <a:gd name="T41" fmla="*/ 753 h 754"/>
                <a:gd name="T42" fmla="*/ 285 w 815"/>
                <a:gd name="T43" fmla="*/ 753 h 754"/>
                <a:gd name="T44" fmla="*/ 285 w 815"/>
                <a:gd name="T45" fmla="*/ 244 h 754"/>
                <a:gd name="T46" fmla="*/ 448 w 815"/>
                <a:gd name="T47" fmla="*/ 244 h 754"/>
                <a:gd name="T48" fmla="*/ 448 w 815"/>
                <a:gd name="T49" fmla="*/ 326 h 754"/>
                <a:gd name="T50" fmla="*/ 611 w 815"/>
                <a:gd name="T51" fmla="*/ 244 h 754"/>
                <a:gd name="T52" fmla="*/ 814 w 815"/>
                <a:gd name="T53" fmla="*/ 468 h 754"/>
                <a:gd name="T54" fmla="*/ 814 w 815"/>
                <a:gd name="T55" fmla="*/ 753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5" h="754">
                  <a:moveTo>
                    <a:pt x="184" y="753"/>
                  </a:moveTo>
                  <a:lnTo>
                    <a:pt x="184" y="753"/>
                  </a:lnTo>
                  <a:cubicBezTo>
                    <a:pt x="21" y="753"/>
                    <a:pt x="21" y="753"/>
                    <a:pt x="21" y="753"/>
                  </a:cubicBezTo>
                  <a:cubicBezTo>
                    <a:pt x="21" y="244"/>
                    <a:pt x="21" y="244"/>
                    <a:pt x="21" y="244"/>
                  </a:cubicBezTo>
                  <a:cubicBezTo>
                    <a:pt x="184" y="244"/>
                    <a:pt x="184" y="244"/>
                    <a:pt x="184" y="244"/>
                  </a:cubicBezTo>
                  <a:lnTo>
                    <a:pt x="184" y="753"/>
                  </a:lnTo>
                  <a:close/>
                  <a:moveTo>
                    <a:pt x="102" y="183"/>
                  </a:moveTo>
                  <a:lnTo>
                    <a:pt x="102" y="183"/>
                  </a:lnTo>
                  <a:lnTo>
                    <a:pt x="102" y="183"/>
                  </a:lnTo>
                  <a:cubicBezTo>
                    <a:pt x="41" y="183"/>
                    <a:pt x="0" y="143"/>
                    <a:pt x="0" y="102"/>
                  </a:cubicBezTo>
                  <a:cubicBezTo>
                    <a:pt x="0" y="41"/>
                    <a:pt x="41" y="0"/>
                    <a:pt x="102" y="0"/>
                  </a:cubicBezTo>
                  <a:cubicBezTo>
                    <a:pt x="163" y="0"/>
                    <a:pt x="184" y="41"/>
                    <a:pt x="204" y="102"/>
                  </a:cubicBezTo>
                  <a:cubicBezTo>
                    <a:pt x="204" y="143"/>
                    <a:pt x="163" y="183"/>
                    <a:pt x="102" y="183"/>
                  </a:cubicBezTo>
                  <a:close/>
                  <a:moveTo>
                    <a:pt x="814" y="753"/>
                  </a:moveTo>
                  <a:lnTo>
                    <a:pt x="814" y="753"/>
                  </a:lnTo>
                  <a:cubicBezTo>
                    <a:pt x="631" y="753"/>
                    <a:pt x="631" y="753"/>
                    <a:pt x="631" y="753"/>
                  </a:cubicBezTo>
                  <a:cubicBezTo>
                    <a:pt x="631" y="489"/>
                    <a:pt x="631" y="489"/>
                    <a:pt x="631" y="489"/>
                  </a:cubicBezTo>
                  <a:cubicBezTo>
                    <a:pt x="631" y="427"/>
                    <a:pt x="611" y="387"/>
                    <a:pt x="550" y="387"/>
                  </a:cubicBezTo>
                  <a:cubicBezTo>
                    <a:pt x="509" y="387"/>
                    <a:pt x="468" y="407"/>
                    <a:pt x="468" y="448"/>
                  </a:cubicBezTo>
                  <a:cubicBezTo>
                    <a:pt x="448" y="448"/>
                    <a:pt x="448" y="468"/>
                    <a:pt x="448" y="489"/>
                  </a:cubicBezTo>
                  <a:cubicBezTo>
                    <a:pt x="448" y="753"/>
                    <a:pt x="448" y="753"/>
                    <a:pt x="448" y="753"/>
                  </a:cubicBezTo>
                  <a:cubicBezTo>
                    <a:pt x="285" y="753"/>
                    <a:pt x="285" y="753"/>
                    <a:pt x="285" y="753"/>
                  </a:cubicBezTo>
                  <a:cubicBezTo>
                    <a:pt x="285" y="753"/>
                    <a:pt x="285" y="285"/>
                    <a:pt x="285" y="244"/>
                  </a:cubicBezTo>
                  <a:cubicBezTo>
                    <a:pt x="448" y="244"/>
                    <a:pt x="448" y="244"/>
                    <a:pt x="448" y="244"/>
                  </a:cubicBezTo>
                  <a:cubicBezTo>
                    <a:pt x="448" y="326"/>
                    <a:pt x="448" y="326"/>
                    <a:pt x="448" y="326"/>
                  </a:cubicBezTo>
                  <a:cubicBezTo>
                    <a:pt x="468" y="285"/>
                    <a:pt x="530" y="244"/>
                    <a:pt x="611" y="244"/>
                  </a:cubicBezTo>
                  <a:cubicBezTo>
                    <a:pt x="733" y="244"/>
                    <a:pt x="814" y="326"/>
                    <a:pt x="814" y="468"/>
                  </a:cubicBezTo>
                  <a:lnTo>
                    <a:pt x="814" y="753"/>
                  </a:lnTo>
                  <a:close/>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400">
                <a:latin typeface="Roboto" panose="02000000000000000000" pitchFamily="2" charset="0"/>
                <a:ea typeface="Roboto" panose="02000000000000000000" pitchFamily="2" charset="0"/>
              </a:endParaRPr>
            </a:p>
          </p:txBody>
        </p:sp>
      </p:grpSp>
      <p:grpSp>
        <p:nvGrpSpPr>
          <p:cNvPr id="75" name="Group 74"/>
          <p:cNvGrpSpPr/>
          <p:nvPr/>
        </p:nvGrpSpPr>
        <p:grpSpPr>
          <a:xfrm>
            <a:off x="4170316" y="4762001"/>
            <a:ext cx="150884" cy="152271"/>
            <a:chOff x="1006406" y="4216039"/>
            <a:chExt cx="396603" cy="400248"/>
          </a:xfrm>
        </p:grpSpPr>
        <p:sp>
          <p:nvSpPr>
            <p:cNvPr id="76" name="Freeform 152"/>
            <p:cNvSpPr>
              <a:spLocks noChangeArrowheads="1"/>
            </p:cNvSpPr>
            <p:nvPr/>
          </p:nvSpPr>
          <p:spPr bwMode="auto">
            <a:xfrm>
              <a:off x="1006406" y="4216039"/>
              <a:ext cx="396603" cy="400248"/>
            </a:xfrm>
            <a:custGeom>
              <a:avLst/>
              <a:gdLst>
                <a:gd name="T0" fmla="*/ 0 w 2401"/>
                <a:gd name="T1" fmla="*/ 2421 h 2422"/>
                <a:gd name="T2" fmla="*/ 2400 w 2401"/>
                <a:gd name="T3" fmla="*/ 2421 h 2422"/>
                <a:gd name="T4" fmla="*/ 2400 w 2401"/>
                <a:gd name="T5" fmla="*/ 0 h 2422"/>
                <a:gd name="T6" fmla="*/ 0 w 2401"/>
                <a:gd name="T7" fmla="*/ 0 h 2422"/>
                <a:gd name="T8" fmla="*/ 0 w 2401"/>
                <a:gd name="T9" fmla="*/ 2421 h 2422"/>
              </a:gdLst>
              <a:ahLst/>
              <a:cxnLst>
                <a:cxn ang="0">
                  <a:pos x="T0" y="T1"/>
                </a:cxn>
                <a:cxn ang="0">
                  <a:pos x="T2" y="T3"/>
                </a:cxn>
                <a:cxn ang="0">
                  <a:pos x="T4" y="T5"/>
                </a:cxn>
                <a:cxn ang="0">
                  <a:pos x="T6" y="T7"/>
                </a:cxn>
                <a:cxn ang="0">
                  <a:pos x="T8" y="T9"/>
                </a:cxn>
              </a:cxnLst>
              <a:rect l="0" t="0" r="r" b="b"/>
              <a:pathLst>
                <a:path w="2401" h="2422">
                  <a:moveTo>
                    <a:pt x="0" y="2421"/>
                  </a:moveTo>
                  <a:lnTo>
                    <a:pt x="2400" y="2421"/>
                  </a:lnTo>
                  <a:lnTo>
                    <a:pt x="2400" y="0"/>
                  </a:lnTo>
                  <a:lnTo>
                    <a:pt x="0" y="0"/>
                  </a:lnTo>
                  <a:lnTo>
                    <a:pt x="0" y="2421"/>
                  </a:lnTo>
                </a:path>
              </a:pathLst>
            </a:custGeom>
            <a:solidFill>
              <a:srgbClr val="517CB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400">
                <a:latin typeface="Roboto" panose="02000000000000000000" pitchFamily="2" charset="0"/>
                <a:ea typeface="Roboto" panose="02000000000000000000" pitchFamily="2" charset="0"/>
              </a:endParaRPr>
            </a:p>
          </p:txBody>
        </p:sp>
        <p:sp>
          <p:nvSpPr>
            <p:cNvPr id="77" name="Freeform 153"/>
            <p:cNvSpPr>
              <a:spLocks noChangeAspect="1" noChangeArrowheads="1"/>
            </p:cNvSpPr>
            <p:nvPr/>
          </p:nvSpPr>
          <p:spPr bwMode="auto">
            <a:xfrm>
              <a:off x="1154383" y="4310802"/>
              <a:ext cx="100611" cy="217622"/>
            </a:xfrm>
            <a:custGeom>
              <a:avLst/>
              <a:gdLst>
                <a:gd name="T0" fmla="*/ 406 w 407"/>
                <a:gd name="T1" fmla="*/ 285 h 876"/>
                <a:gd name="T2" fmla="*/ 406 w 407"/>
                <a:gd name="T3" fmla="*/ 285 h 876"/>
                <a:gd name="T4" fmla="*/ 264 w 407"/>
                <a:gd name="T5" fmla="*/ 285 h 876"/>
                <a:gd name="T6" fmla="*/ 264 w 407"/>
                <a:gd name="T7" fmla="*/ 204 h 876"/>
                <a:gd name="T8" fmla="*/ 305 w 407"/>
                <a:gd name="T9" fmla="*/ 163 h 876"/>
                <a:gd name="T10" fmla="*/ 406 w 407"/>
                <a:gd name="T11" fmla="*/ 163 h 876"/>
                <a:gd name="T12" fmla="*/ 406 w 407"/>
                <a:gd name="T13" fmla="*/ 0 h 876"/>
                <a:gd name="T14" fmla="*/ 264 w 407"/>
                <a:gd name="T15" fmla="*/ 0 h 876"/>
                <a:gd name="T16" fmla="*/ 81 w 407"/>
                <a:gd name="T17" fmla="*/ 183 h 876"/>
                <a:gd name="T18" fmla="*/ 81 w 407"/>
                <a:gd name="T19" fmla="*/ 285 h 876"/>
                <a:gd name="T20" fmla="*/ 0 w 407"/>
                <a:gd name="T21" fmla="*/ 285 h 876"/>
                <a:gd name="T22" fmla="*/ 0 w 407"/>
                <a:gd name="T23" fmla="*/ 427 h 876"/>
                <a:gd name="T24" fmla="*/ 81 w 407"/>
                <a:gd name="T25" fmla="*/ 427 h 876"/>
                <a:gd name="T26" fmla="*/ 81 w 407"/>
                <a:gd name="T27" fmla="*/ 875 h 876"/>
                <a:gd name="T28" fmla="*/ 264 w 407"/>
                <a:gd name="T29" fmla="*/ 875 h 876"/>
                <a:gd name="T30" fmla="*/ 264 w 407"/>
                <a:gd name="T31" fmla="*/ 427 h 876"/>
                <a:gd name="T32" fmla="*/ 386 w 407"/>
                <a:gd name="T33" fmla="*/ 427 h 876"/>
                <a:gd name="T34" fmla="*/ 406 w 407"/>
                <a:gd name="T35" fmla="*/ 285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7" h="876">
                  <a:moveTo>
                    <a:pt x="406" y="285"/>
                  </a:moveTo>
                  <a:lnTo>
                    <a:pt x="406" y="285"/>
                  </a:lnTo>
                  <a:cubicBezTo>
                    <a:pt x="264" y="285"/>
                    <a:pt x="264" y="285"/>
                    <a:pt x="264" y="285"/>
                  </a:cubicBezTo>
                  <a:cubicBezTo>
                    <a:pt x="264" y="204"/>
                    <a:pt x="264" y="204"/>
                    <a:pt x="264" y="204"/>
                  </a:cubicBezTo>
                  <a:cubicBezTo>
                    <a:pt x="264" y="163"/>
                    <a:pt x="285" y="163"/>
                    <a:pt x="305" y="163"/>
                  </a:cubicBezTo>
                  <a:cubicBezTo>
                    <a:pt x="325" y="163"/>
                    <a:pt x="406" y="163"/>
                    <a:pt x="406" y="163"/>
                  </a:cubicBezTo>
                  <a:cubicBezTo>
                    <a:pt x="406" y="0"/>
                    <a:pt x="406" y="0"/>
                    <a:pt x="406" y="0"/>
                  </a:cubicBezTo>
                  <a:cubicBezTo>
                    <a:pt x="264" y="0"/>
                    <a:pt x="264" y="0"/>
                    <a:pt x="264" y="0"/>
                  </a:cubicBezTo>
                  <a:cubicBezTo>
                    <a:pt x="122" y="0"/>
                    <a:pt x="81" y="122"/>
                    <a:pt x="81" y="183"/>
                  </a:cubicBezTo>
                  <a:cubicBezTo>
                    <a:pt x="81" y="285"/>
                    <a:pt x="81" y="285"/>
                    <a:pt x="81" y="285"/>
                  </a:cubicBezTo>
                  <a:cubicBezTo>
                    <a:pt x="0" y="285"/>
                    <a:pt x="0" y="285"/>
                    <a:pt x="0" y="285"/>
                  </a:cubicBezTo>
                  <a:cubicBezTo>
                    <a:pt x="0" y="427"/>
                    <a:pt x="0" y="427"/>
                    <a:pt x="0" y="427"/>
                  </a:cubicBezTo>
                  <a:cubicBezTo>
                    <a:pt x="81" y="427"/>
                    <a:pt x="81" y="427"/>
                    <a:pt x="81" y="427"/>
                  </a:cubicBezTo>
                  <a:cubicBezTo>
                    <a:pt x="81" y="631"/>
                    <a:pt x="81" y="875"/>
                    <a:pt x="81" y="875"/>
                  </a:cubicBezTo>
                  <a:cubicBezTo>
                    <a:pt x="264" y="875"/>
                    <a:pt x="264" y="875"/>
                    <a:pt x="264" y="875"/>
                  </a:cubicBezTo>
                  <a:cubicBezTo>
                    <a:pt x="264" y="875"/>
                    <a:pt x="264" y="631"/>
                    <a:pt x="264" y="427"/>
                  </a:cubicBezTo>
                  <a:cubicBezTo>
                    <a:pt x="386" y="427"/>
                    <a:pt x="386" y="427"/>
                    <a:pt x="386" y="427"/>
                  </a:cubicBezTo>
                  <a:lnTo>
                    <a:pt x="406" y="285"/>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400">
                <a:latin typeface="Roboto" panose="02000000000000000000" pitchFamily="2" charset="0"/>
                <a:ea typeface="Roboto" panose="02000000000000000000" pitchFamily="2" charset="0"/>
              </a:endParaRPr>
            </a:p>
          </p:txBody>
        </p:sp>
      </p:grpSp>
      <p:grpSp>
        <p:nvGrpSpPr>
          <p:cNvPr id="78" name="Group 77"/>
          <p:cNvGrpSpPr/>
          <p:nvPr/>
        </p:nvGrpSpPr>
        <p:grpSpPr>
          <a:xfrm>
            <a:off x="4005066" y="4762001"/>
            <a:ext cx="151161" cy="152271"/>
            <a:chOff x="445038" y="4216039"/>
            <a:chExt cx="397332" cy="400248"/>
          </a:xfrm>
        </p:grpSpPr>
        <p:sp>
          <p:nvSpPr>
            <p:cNvPr id="79" name="Freeform 154"/>
            <p:cNvSpPr>
              <a:spLocks noChangeArrowheads="1"/>
            </p:cNvSpPr>
            <p:nvPr/>
          </p:nvSpPr>
          <p:spPr bwMode="auto">
            <a:xfrm>
              <a:off x="445038" y="4216039"/>
              <a:ext cx="397332" cy="400248"/>
            </a:xfrm>
            <a:custGeom>
              <a:avLst/>
              <a:gdLst>
                <a:gd name="T0" fmla="*/ 0 w 2402"/>
                <a:gd name="T1" fmla="*/ 2421 h 2422"/>
                <a:gd name="T2" fmla="*/ 2401 w 2402"/>
                <a:gd name="T3" fmla="*/ 2421 h 2422"/>
                <a:gd name="T4" fmla="*/ 2401 w 2402"/>
                <a:gd name="T5" fmla="*/ 0 h 2422"/>
                <a:gd name="T6" fmla="*/ 0 w 2402"/>
                <a:gd name="T7" fmla="*/ 0 h 2422"/>
                <a:gd name="T8" fmla="*/ 0 w 2402"/>
                <a:gd name="T9" fmla="*/ 2421 h 2422"/>
              </a:gdLst>
              <a:ahLst/>
              <a:cxnLst>
                <a:cxn ang="0">
                  <a:pos x="T0" y="T1"/>
                </a:cxn>
                <a:cxn ang="0">
                  <a:pos x="T2" y="T3"/>
                </a:cxn>
                <a:cxn ang="0">
                  <a:pos x="T4" y="T5"/>
                </a:cxn>
                <a:cxn ang="0">
                  <a:pos x="T6" y="T7"/>
                </a:cxn>
                <a:cxn ang="0">
                  <a:pos x="T8" y="T9"/>
                </a:cxn>
              </a:cxnLst>
              <a:rect l="0" t="0" r="r" b="b"/>
              <a:pathLst>
                <a:path w="2402" h="2422">
                  <a:moveTo>
                    <a:pt x="0" y="2421"/>
                  </a:moveTo>
                  <a:lnTo>
                    <a:pt x="2401" y="2421"/>
                  </a:lnTo>
                  <a:lnTo>
                    <a:pt x="2401" y="0"/>
                  </a:lnTo>
                  <a:lnTo>
                    <a:pt x="0" y="0"/>
                  </a:lnTo>
                  <a:lnTo>
                    <a:pt x="0" y="2421"/>
                  </a:lnTo>
                </a:path>
              </a:pathLst>
            </a:custGeom>
            <a:solidFill>
              <a:srgbClr val="65CCE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400">
                <a:latin typeface="Roboto" panose="02000000000000000000" pitchFamily="2" charset="0"/>
                <a:ea typeface="Roboto" panose="02000000000000000000" pitchFamily="2" charset="0"/>
              </a:endParaRPr>
            </a:p>
          </p:txBody>
        </p:sp>
        <p:sp>
          <p:nvSpPr>
            <p:cNvPr id="80" name="Freeform 155"/>
            <p:cNvSpPr>
              <a:spLocks noChangeAspect="1" noChangeArrowheads="1"/>
            </p:cNvSpPr>
            <p:nvPr/>
          </p:nvSpPr>
          <p:spPr bwMode="auto">
            <a:xfrm>
              <a:off x="532679" y="4317008"/>
              <a:ext cx="212154" cy="187004"/>
            </a:xfrm>
            <a:custGeom>
              <a:avLst/>
              <a:gdLst>
                <a:gd name="T0" fmla="*/ 855 w 856"/>
                <a:gd name="T1" fmla="*/ 81 h 753"/>
                <a:gd name="T2" fmla="*/ 855 w 856"/>
                <a:gd name="T3" fmla="*/ 81 h 753"/>
                <a:gd name="T4" fmla="*/ 753 w 856"/>
                <a:gd name="T5" fmla="*/ 101 h 753"/>
                <a:gd name="T6" fmla="*/ 834 w 856"/>
                <a:gd name="T7" fmla="*/ 0 h 753"/>
                <a:gd name="T8" fmla="*/ 732 w 856"/>
                <a:gd name="T9" fmla="*/ 60 h 753"/>
                <a:gd name="T10" fmla="*/ 590 w 856"/>
                <a:gd name="T11" fmla="*/ 0 h 753"/>
                <a:gd name="T12" fmla="*/ 407 w 856"/>
                <a:gd name="T13" fmla="*/ 183 h 753"/>
                <a:gd name="T14" fmla="*/ 428 w 856"/>
                <a:gd name="T15" fmla="*/ 223 h 753"/>
                <a:gd name="T16" fmla="*/ 61 w 856"/>
                <a:gd name="T17" fmla="*/ 20 h 753"/>
                <a:gd name="T18" fmla="*/ 41 w 856"/>
                <a:gd name="T19" fmla="*/ 121 h 753"/>
                <a:gd name="T20" fmla="*/ 102 w 856"/>
                <a:gd name="T21" fmla="*/ 284 h 753"/>
                <a:gd name="T22" fmla="*/ 21 w 856"/>
                <a:gd name="T23" fmla="*/ 264 h 753"/>
                <a:gd name="T24" fmla="*/ 21 w 856"/>
                <a:gd name="T25" fmla="*/ 264 h 753"/>
                <a:gd name="T26" fmla="*/ 163 w 856"/>
                <a:gd name="T27" fmla="*/ 447 h 753"/>
                <a:gd name="T28" fmla="*/ 122 w 856"/>
                <a:gd name="T29" fmla="*/ 447 h 753"/>
                <a:gd name="T30" fmla="*/ 102 w 856"/>
                <a:gd name="T31" fmla="*/ 447 h 753"/>
                <a:gd name="T32" fmla="*/ 265 w 856"/>
                <a:gd name="T33" fmla="*/ 589 h 753"/>
                <a:gd name="T34" fmla="*/ 41 w 856"/>
                <a:gd name="T35" fmla="*/ 671 h 753"/>
                <a:gd name="T36" fmla="*/ 0 w 856"/>
                <a:gd name="T37" fmla="*/ 671 h 753"/>
                <a:gd name="T38" fmla="*/ 265 w 856"/>
                <a:gd name="T39" fmla="*/ 752 h 753"/>
                <a:gd name="T40" fmla="*/ 773 w 856"/>
                <a:gd name="T41" fmla="*/ 203 h 753"/>
                <a:gd name="T42" fmla="*/ 773 w 856"/>
                <a:gd name="T43" fmla="*/ 183 h 753"/>
                <a:gd name="T44" fmla="*/ 855 w 856"/>
                <a:gd name="T45" fmla="*/ 8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6" h="753">
                  <a:moveTo>
                    <a:pt x="855" y="81"/>
                  </a:moveTo>
                  <a:lnTo>
                    <a:pt x="855" y="81"/>
                  </a:lnTo>
                  <a:cubicBezTo>
                    <a:pt x="834" y="101"/>
                    <a:pt x="793" y="101"/>
                    <a:pt x="753" y="101"/>
                  </a:cubicBezTo>
                  <a:cubicBezTo>
                    <a:pt x="793" y="81"/>
                    <a:pt x="814" y="40"/>
                    <a:pt x="834" y="0"/>
                  </a:cubicBezTo>
                  <a:cubicBezTo>
                    <a:pt x="793" y="20"/>
                    <a:pt x="773" y="40"/>
                    <a:pt x="732" y="60"/>
                  </a:cubicBezTo>
                  <a:cubicBezTo>
                    <a:pt x="692" y="20"/>
                    <a:pt x="651" y="0"/>
                    <a:pt x="590" y="0"/>
                  </a:cubicBezTo>
                  <a:cubicBezTo>
                    <a:pt x="488" y="0"/>
                    <a:pt x="407" y="81"/>
                    <a:pt x="407" y="183"/>
                  </a:cubicBezTo>
                  <a:cubicBezTo>
                    <a:pt x="407" y="203"/>
                    <a:pt x="428" y="203"/>
                    <a:pt x="428" y="223"/>
                  </a:cubicBezTo>
                  <a:cubicBezTo>
                    <a:pt x="265" y="223"/>
                    <a:pt x="142" y="142"/>
                    <a:pt x="61" y="20"/>
                  </a:cubicBezTo>
                  <a:cubicBezTo>
                    <a:pt x="41" y="60"/>
                    <a:pt x="41" y="81"/>
                    <a:pt x="41" y="121"/>
                  </a:cubicBezTo>
                  <a:cubicBezTo>
                    <a:pt x="41" y="183"/>
                    <a:pt x="61" y="244"/>
                    <a:pt x="102" y="284"/>
                  </a:cubicBezTo>
                  <a:cubicBezTo>
                    <a:pt x="81" y="284"/>
                    <a:pt x="61" y="264"/>
                    <a:pt x="21" y="264"/>
                  </a:cubicBezTo>
                  <a:lnTo>
                    <a:pt x="21" y="264"/>
                  </a:lnTo>
                  <a:cubicBezTo>
                    <a:pt x="21" y="345"/>
                    <a:pt x="81" y="427"/>
                    <a:pt x="163" y="447"/>
                  </a:cubicBezTo>
                  <a:cubicBezTo>
                    <a:pt x="163" y="447"/>
                    <a:pt x="142" y="447"/>
                    <a:pt x="122" y="447"/>
                  </a:cubicBezTo>
                  <a:lnTo>
                    <a:pt x="102" y="447"/>
                  </a:lnTo>
                  <a:cubicBezTo>
                    <a:pt x="122" y="528"/>
                    <a:pt x="183" y="589"/>
                    <a:pt x="265" y="589"/>
                  </a:cubicBezTo>
                  <a:cubicBezTo>
                    <a:pt x="204" y="630"/>
                    <a:pt x="122" y="671"/>
                    <a:pt x="41" y="671"/>
                  </a:cubicBezTo>
                  <a:cubicBezTo>
                    <a:pt x="21" y="671"/>
                    <a:pt x="0" y="671"/>
                    <a:pt x="0" y="671"/>
                  </a:cubicBezTo>
                  <a:cubicBezTo>
                    <a:pt x="81" y="711"/>
                    <a:pt x="163" y="752"/>
                    <a:pt x="265" y="752"/>
                  </a:cubicBezTo>
                  <a:cubicBezTo>
                    <a:pt x="590" y="752"/>
                    <a:pt x="773" y="447"/>
                    <a:pt x="773" y="203"/>
                  </a:cubicBezTo>
                  <a:lnTo>
                    <a:pt x="773" y="183"/>
                  </a:lnTo>
                  <a:cubicBezTo>
                    <a:pt x="814" y="142"/>
                    <a:pt x="834" y="121"/>
                    <a:pt x="855" y="81"/>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400">
                <a:latin typeface="Roboto" panose="02000000000000000000" pitchFamily="2" charset="0"/>
                <a:ea typeface="Roboto" panose="02000000000000000000" pitchFamily="2" charset="0"/>
              </a:endParaRPr>
            </a:p>
          </p:txBody>
        </p:sp>
      </p:grpSp>
      <p:grpSp>
        <p:nvGrpSpPr>
          <p:cNvPr id="81" name="Group 80"/>
          <p:cNvGrpSpPr/>
          <p:nvPr/>
        </p:nvGrpSpPr>
        <p:grpSpPr>
          <a:xfrm>
            <a:off x="5986354" y="4763387"/>
            <a:ext cx="150884" cy="150884"/>
            <a:chOff x="1006406" y="5612169"/>
            <a:chExt cx="396603" cy="396603"/>
          </a:xfrm>
        </p:grpSpPr>
        <p:sp>
          <p:nvSpPr>
            <p:cNvPr id="82" name="Freeform 132"/>
            <p:cNvSpPr>
              <a:spLocks noChangeArrowheads="1"/>
            </p:cNvSpPr>
            <p:nvPr/>
          </p:nvSpPr>
          <p:spPr bwMode="auto">
            <a:xfrm>
              <a:off x="1006406" y="5612169"/>
              <a:ext cx="396603" cy="396603"/>
            </a:xfrm>
            <a:custGeom>
              <a:avLst/>
              <a:gdLst>
                <a:gd name="T0" fmla="*/ 0 w 2401"/>
                <a:gd name="T1" fmla="*/ 2400 h 2401"/>
                <a:gd name="T2" fmla="*/ 2400 w 2401"/>
                <a:gd name="T3" fmla="*/ 2400 h 2401"/>
                <a:gd name="T4" fmla="*/ 2400 w 2401"/>
                <a:gd name="T5" fmla="*/ 0 h 2401"/>
                <a:gd name="T6" fmla="*/ 0 w 2401"/>
                <a:gd name="T7" fmla="*/ 0 h 2401"/>
                <a:gd name="T8" fmla="*/ 0 w 2401"/>
                <a:gd name="T9" fmla="*/ 2400 h 2401"/>
              </a:gdLst>
              <a:ahLst/>
              <a:cxnLst>
                <a:cxn ang="0">
                  <a:pos x="T0" y="T1"/>
                </a:cxn>
                <a:cxn ang="0">
                  <a:pos x="T2" y="T3"/>
                </a:cxn>
                <a:cxn ang="0">
                  <a:pos x="T4" y="T5"/>
                </a:cxn>
                <a:cxn ang="0">
                  <a:pos x="T6" y="T7"/>
                </a:cxn>
                <a:cxn ang="0">
                  <a:pos x="T8" y="T9"/>
                </a:cxn>
              </a:cxnLst>
              <a:rect l="0" t="0" r="r" b="b"/>
              <a:pathLst>
                <a:path w="2401" h="2401">
                  <a:moveTo>
                    <a:pt x="0" y="2400"/>
                  </a:moveTo>
                  <a:lnTo>
                    <a:pt x="2400" y="2400"/>
                  </a:lnTo>
                  <a:lnTo>
                    <a:pt x="2400" y="0"/>
                  </a:lnTo>
                  <a:lnTo>
                    <a:pt x="0" y="0"/>
                  </a:lnTo>
                  <a:lnTo>
                    <a:pt x="0" y="2400"/>
                  </a:lnTo>
                </a:path>
              </a:pathLst>
            </a:custGeom>
            <a:solidFill>
              <a:schemeClr val="accent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400">
                <a:latin typeface="Roboto" panose="02000000000000000000" pitchFamily="2" charset="0"/>
                <a:ea typeface="Roboto" panose="02000000000000000000" pitchFamily="2" charset="0"/>
              </a:endParaRPr>
            </a:p>
          </p:txBody>
        </p:sp>
        <p:sp>
          <p:nvSpPr>
            <p:cNvPr id="83" name="Freeform 133"/>
            <p:cNvSpPr>
              <a:spLocks noChangeAspect="1" noChangeArrowheads="1"/>
            </p:cNvSpPr>
            <p:nvPr/>
          </p:nvSpPr>
          <p:spPr bwMode="auto">
            <a:xfrm>
              <a:off x="1112052" y="5705994"/>
              <a:ext cx="202311" cy="202312"/>
            </a:xfrm>
            <a:custGeom>
              <a:avLst/>
              <a:gdLst>
                <a:gd name="T0" fmla="*/ 651 w 814"/>
                <a:gd name="T1" fmla="*/ 0 h 814"/>
                <a:gd name="T2" fmla="*/ 651 w 814"/>
                <a:gd name="T3" fmla="*/ 0 h 814"/>
                <a:gd name="T4" fmla="*/ 162 w 814"/>
                <a:gd name="T5" fmla="*/ 0 h 814"/>
                <a:gd name="T6" fmla="*/ 0 w 814"/>
                <a:gd name="T7" fmla="*/ 162 h 814"/>
                <a:gd name="T8" fmla="*/ 0 w 814"/>
                <a:gd name="T9" fmla="*/ 325 h 814"/>
                <a:gd name="T10" fmla="*/ 0 w 814"/>
                <a:gd name="T11" fmla="*/ 651 h 814"/>
                <a:gd name="T12" fmla="*/ 162 w 814"/>
                <a:gd name="T13" fmla="*/ 813 h 814"/>
                <a:gd name="T14" fmla="*/ 651 w 814"/>
                <a:gd name="T15" fmla="*/ 813 h 814"/>
                <a:gd name="T16" fmla="*/ 813 w 814"/>
                <a:gd name="T17" fmla="*/ 651 h 814"/>
                <a:gd name="T18" fmla="*/ 813 w 814"/>
                <a:gd name="T19" fmla="*/ 325 h 814"/>
                <a:gd name="T20" fmla="*/ 813 w 814"/>
                <a:gd name="T21" fmla="*/ 162 h 814"/>
                <a:gd name="T22" fmla="*/ 651 w 814"/>
                <a:gd name="T23" fmla="*/ 0 h 814"/>
                <a:gd name="T24" fmla="*/ 712 w 814"/>
                <a:gd name="T25" fmla="*/ 101 h 814"/>
                <a:gd name="T26" fmla="*/ 712 w 814"/>
                <a:gd name="T27" fmla="*/ 101 h 814"/>
                <a:gd name="T28" fmla="*/ 712 w 814"/>
                <a:gd name="T29" fmla="*/ 101 h 814"/>
                <a:gd name="T30" fmla="*/ 712 w 814"/>
                <a:gd name="T31" fmla="*/ 101 h 814"/>
                <a:gd name="T32" fmla="*/ 712 w 814"/>
                <a:gd name="T33" fmla="*/ 224 h 814"/>
                <a:gd name="T34" fmla="*/ 590 w 814"/>
                <a:gd name="T35" fmla="*/ 224 h 814"/>
                <a:gd name="T36" fmla="*/ 590 w 814"/>
                <a:gd name="T37" fmla="*/ 101 h 814"/>
                <a:gd name="T38" fmla="*/ 712 w 814"/>
                <a:gd name="T39" fmla="*/ 101 h 814"/>
                <a:gd name="T40" fmla="*/ 285 w 814"/>
                <a:gd name="T41" fmla="*/ 325 h 814"/>
                <a:gd name="T42" fmla="*/ 285 w 814"/>
                <a:gd name="T43" fmla="*/ 325 h 814"/>
                <a:gd name="T44" fmla="*/ 406 w 814"/>
                <a:gd name="T45" fmla="*/ 264 h 814"/>
                <a:gd name="T46" fmla="*/ 529 w 814"/>
                <a:gd name="T47" fmla="*/ 325 h 814"/>
                <a:gd name="T48" fmla="*/ 549 w 814"/>
                <a:gd name="T49" fmla="*/ 407 h 814"/>
                <a:gd name="T50" fmla="*/ 406 w 814"/>
                <a:gd name="T51" fmla="*/ 549 h 814"/>
                <a:gd name="T52" fmla="*/ 265 w 814"/>
                <a:gd name="T53" fmla="*/ 407 h 814"/>
                <a:gd name="T54" fmla="*/ 285 w 814"/>
                <a:gd name="T55" fmla="*/ 325 h 814"/>
                <a:gd name="T56" fmla="*/ 732 w 814"/>
                <a:gd name="T57" fmla="*/ 651 h 814"/>
                <a:gd name="T58" fmla="*/ 732 w 814"/>
                <a:gd name="T59" fmla="*/ 651 h 814"/>
                <a:gd name="T60" fmla="*/ 651 w 814"/>
                <a:gd name="T61" fmla="*/ 732 h 814"/>
                <a:gd name="T62" fmla="*/ 162 w 814"/>
                <a:gd name="T63" fmla="*/ 732 h 814"/>
                <a:gd name="T64" fmla="*/ 81 w 814"/>
                <a:gd name="T65" fmla="*/ 651 h 814"/>
                <a:gd name="T66" fmla="*/ 81 w 814"/>
                <a:gd name="T67" fmla="*/ 325 h 814"/>
                <a:gd name="T68" fmla="*/ 203 w 814"/>
                <a:gd name="T69" fmla="*/ 325 h 814"/>
                <a:gd name="T70" fmla="*/ 183 w 814"/>
                <a:gd name="T71" fmla="*/ 407 h 814"/>
                <a:gd name="T72" fmla="*/ 406 w 814"/>
                <a:gd name="T73" fmla="*/ 631 h 814"/>
                <a:gd name="T74" fmla="*/ 630 w 814"/>
                <a:gd name="T75" fmla="*/ 407 h 814"/>
                <a:gd name="T76" fmla="*/ 610 w 814"/>
                <a:gd name="T77" fmla="*/ 325 h 814"/>
                <a:gd name="T78" fmla="*/ 732 w 814"/>
                <a:gd name="T79" fmla="*/ 325 h 814"/>
                <a:gd name="T80" fmla="*/ 732 w 814"/>
                <a:gd name="T81" fmla="*/ 651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4" h="814">
                  <a:moveTo>
                    <a:pt x="651" y="0"/>
                  </a:moveTo>
                  <a:lnTo>
                    <a:pt x="651" y="0"/>
                  </a:lnTo>
                  <a:cubicBezTo>
                    <a:pt x="162" y="0"/>
                    <a:pt x="162" y="0"/>
                    <a:pt x="162" y="0"/>
                  </a:cubicBezTo>
                  <a:cubicBezTo>
                    <a:pt x="81" y="0"/>
                    <a:pt x="0" y="61"/>
                    <a:pt x="0" y="162"/>
                  </a:cubicBezTo>
                  <a:cubicBezTo>
                    <a:pt x="0" y="325"/>
                    <a:pt x="0" y="325"/>
                    <a:pt x="0" y="325"/>
                  </a:cubicBezTo>
                  <a:cubicBezTo>
                    <a:pt x="0" y="651"/>
                    <a:pt x="0" y="651"/>
                    <a:pt x="0" y="651"/>
                  </a:cubicBezTo>
                  <a:cubicBezTo>
                    <a:pt x="0" y="732"/>
                    <a:pt x="81" y="813"/>
                    <a:pt x="162" y="813"/>
                  </a:cubicBezTo>
                  <a:cubicBezTo>
                    <a:pt x="651" y="813"/>
                    <a:pt x="651" y="813"/>
                    <a:pt x="651" y="813"/>
                  </a:cubicBezTo>
                  <a:cubicBezTo>
                    <a:pt x="753" y="813"/>
                    <a:pt x="813" y="732"/>
                    <a:pt x="813" y="651"/>
                  </a:cubicBezTo>
                  <a:cubicBezTo>
                    <a:pt x="813" y="325"/>
                    <a:pt x="813" y="325"/>
                    <a:pt x="813" y="325"/>
                  </a:cubicBezTo>
                  <a:cubicBezTo>
                    <a:pt x="813" y="162"/>
                    <a:pt x="813" y="162"/>
                    <a:pt x="813" y="162"/>
                  </a:cubicBezTo>
                  <a:cubicBezTo>
                    <a:pt x="813" y="61"/>
                    <a:pt x="753" y="0"/>
                    <a:pt x="651" y="0"/>
                  </a:cubicBezTo>
                  <a:close/>
                  <a:moveTo>
                    <a:pt x="712" y="101"/>
                  </a:moveTo>
                  <a:lnTo>
                    <a:pt x="712" y="101"/>
                  </a:lnTo>
                  <a:lnTo>
                    <a:pt x="712" y="101"/>
                  </a:lnTo>
                  <a:lnTo>
                    <a:pt x="712" y="101"/>
                  </a:lnTo>
                  <a:cubicBezTo>
                    <a:pt x="712" y="224"/>
                    <a:pt x="712" y="224"/>
                    <a:pt x="712" y="224"/>
                  </a:cubicBezTo>
                  <a:cubicBezTo>
                    <a:pt x="590" y="224"/>
                    <a:pt x="590" y="224"/>
                    <a:pt x="590" y="224"/>
                  </a:cubicBezTo>
                  <a:cubicBezTo>
                    <a:pt x="590" y="101"/>
                    <a:pt x="590" y="101"/>
                    <a:pt x="590" y="101"/>
                  </a:cubicBezTo>
                  <a:lnTo>
                    <a:pt x="712" y="101"/>
                  </a:lnTo>
                  <a:close/>
                  <a:moveTo>
                    <a:pt x="285" y="325"/>
                  </a:moveTo>
                  <a:lnTo>
                    <a:pt x="285" y="325"/>
                  </a:lnTo>
                  <a:cubicBezTo>
                    <a:pt x="325" y="284"/>
                    <a:pt x="366" y="264"/>
                    <a:pt x="406" y="264"/>
                  </a:cubicBezTo>
                  <a:cubicBezTo>
                    <a:pt x="447" y="264"/>
                    <a:pt x="509" y="284"/>
                    <a:pt x="529" y="325"/>
                  </a:cubicBezTo>
                  <a:cubicBezTo>
                    <a:pt x="549" y="345"/>
                    <a:pt x="549" y="366"/>
                    <a:pt x="549" y="407"/>
                  </a:cubicBezTo>
                  <a:cubicBezTo>
                    <a:pt x="549" y="488"/>
                    <a:pt x="488" y="549"/>
                    <a:pt x="406" y="549"/>
                  </a:cubicBezTo>
                  <a:cubicBezTo>
                    <a:pt x="325" y="549"/>
                    <a:pt x="265" y="488"/>
                    <a:pt x="265" y="407"/>
                  </a:cubicBezTo>
                  <a:cubicBezTo>
                    <a:pt x="265" y="366"/>
                    <a:pt x="285" y="345"/>
                    <a:pt x="285" y="325"/>
                  </a:cubicBezTo>
                  <a:close/>
                  <a:moveTo>
                    <a:pt x="732" y="651"/>
                  </a:moveTo>
                  <a:lnTo>
                    <a:pt x="732" y="651"/>
                  </a:lnTo>
                  <a:cubicBezTo>
                    <a:pt x="732" y="691"/>
                    <a:pt x="692" y="732"/>
                    <a:pt x="651" y="732"/>
                  </a:cubicBezTo>
                  <a:cubicBezTo>
                    <a:pt x="162" y="732"/>
                    <a:pt x="162" y="732"/>
                    <a:pt x="162" y="732"/>
                  </a:cubicBezTo>
                  <a:cubicBezTo>
                    <a:pt x="122" y="732"/>
                    <a:pt x="81" y="691"/>
                    <a:pt x="81" y="651"/>
                  </a:cubicBezTo>
                  <a:cubicBezTo>
                    <a:pt x="81" y="325"/>
                    <a:pt x="81" y="325"/>
                    <a:pt x="81" y="325"/>
                  </a:cubicBezTo>
                  <a:cubicBezTo>
                    <a:pt x="203" y="325"/>
                    <a:pt x="203" y="325"/>
                    <a:pt x="203" y="325"/>
                  </a:cubicBezTo>
                  <a:cubicBezTo>
                    <a:pt x="203" y="345"/>
                    <a:pt x="183" y="366"/>
                    <a:pt x="183" y="407"/>
                  </a:cubicBezTo>
                  <a:cubicBezTo>
                    <a:pt x="183" y="528"/>
                    <a:pt x="285" y="631"/>
                    <a:pt x="406" y="631"/>
                  </a:cubicBezTo>
                  <a:cubicBezTo>
                    <a:pt x="529" y="631"/>
                    <a:pt x="630" y="528"/>
                    <a:pt x="630" y="407"/>
                  </a:cubicBezTo>
                  <a:cubicBezTo>
                    <a:pt x="630" y="366"/>
                    <a:pt x="630" y="345"/>
                    <a:pt x="610" y="325"/>
                  </a:cubicBezTo>
                  <a:cubicBezTo>
                    <a:pt x="732" y="325"/>
                    <a:pt x="732" y="325"/>
                    <a:pt x="732" y="325"/>
                  </a:cubicBezTo>
                  <a:lnTo>
                    <a:pt x="732" y="651"/>
                  </a:lnTo>
                  <a:close/>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400">
                <a:latin typeface="Roboto" panose="02000000000000000000" pitchFamily="2" charset="0"/>
                <a:ea typeface="Roboto" panose="02000000000000000000" pitchFamily="2" charset="0"/>
              </a:endParaRPr>
            </a:p>
          </p:txBody>
        </p:sp>
      </p:grpSp>
      <p:grpSp>
        <p:nvGrpSpPr>
          <p:cNvPr id="84" name="Group 83"/>
          <p:cNvGrpSpPr/>
          <p:nvPr/>
        </p:nvGrpSpPr>
        <p:grpSpPr>
          <a:xfrm>
            <a:off x="6153358" y="4762849"/>
            <a:ext cx="152270" cy="152270"/>
            <a:chOff x="1567775" y="4933138"/>
            <a:chExt cx="400248" cy="400247"/>
          </a:xfrm>
        </p:grpSpPr>
        <p:sp>
          <p:nvSpPr>
            <p:cNvPr id="85" name="Freeform 138"/>
            <p:cNvSpPr>
              <a:spLocks noChangeArrowheads="1"/>
            </p:cNvSpPr>
            <p:nvPr/>
          </p:nvSpPr>
          <p:spPr bwMode="auto">
            <a:xfrm>
              <a:off x="1567775" y="4933138"/>
              <a:ext cx="400248" cy="400247"/>
            </a:xfrm>
            <a:custGeom>
              <a:avLst/>
              <a:gdLst>
                <a:gd name="T0" fmla="*/ 0 w 2422"/>
                <a:gd name="T1" fmla="*/ 2422 h 2423"/>
                <a:gd name="T2" fmla="*/ 2421 w 2422"/>
                <a:gd name="T3" fmla="*/ 2422 h 2423"/>
                <a:gd name="T4" fmla="*/ 2421 w 2422"/>
                <a:gd name="T5" fmla="*/ 0 h 2423"/>
                <a:gd name="T6" fmla="*/ 0 w 2422"/>
                <a:gd name="T7" fmla="*/ 0 h 2423"/>
                <a:gd name="T8" fmla="*/ 0 w 2422"/>
                <a:gd name="T9" fmla="*/ 2422 h 2423"/>
              </a:gdLst>
              <a:ahLst/>
              <a:cxnLst>
                <a:cxn ang="0">
                  <a:pos x="T0" y="T1"/>
                </a:cxn>
                <a:cxn ang="0">
                  <a:pos x="T2" y="T3"/>
                </a:cxn>
                <a:cxn ang="0">
                  <a:pos x="T4" y="T5"/>
                </a:cxn>
                <a:cxn ang="0">
                  <a:pos x="T6" y="T7"/>
                </a:cxn>
                <a:cxn ang="0">
                  <a:pos x="T8" y="T9"/>
                </a:cxn>
              </a:cxnLst>
              <a:rect l="0" t="0" r="r" b="b"/>
              <a:pathLst>
                <a:path w="2422" h="2423">
                  <a:moveTo>
                    <a:pt x="0" y="2422"/>
                  </a:moveTo>
                  <a:lnTo>
                    <a:pt x="2421" y="2422"/>
                  </a:lnTo>
                  <a:lnTo>
                    <a:pt x="2421" y="0"/>
                  </a:lnTo>
                  <a:lnTo>
                    <a:pt x="0" y="0"/>
                  </a:lnTo>
                  <a:lnTo>
                    <a:pt x="0" y="2422"/>
                  </a:lnTo>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400">
                <a:latin typeface="Roboto" panose="02000000000000000000" pitchFamily="2" charset="0"/>
                <a:ea typeface="Roboto" panose="02000000000000000000" pitchFamily="2" charset="0"/>
              </a:endParaRPr>
            </a:p>
          </p:txBody>
        </p:sp>
        <p:sp>
          <p:nvSpPr>
            <p:cNvPr id="86" name="Freeform 139"/>
            <p:cNvSpPr>
              <a:spLocks noChangeAspect="1" noChangeArrowheads="1"/>
            </p:cNvSpPr>
            <p:nvPr/>
          </p:nvSpPr>
          <p:spPr bwMode="auto">
            <a:xfrm>
              <a:off x="1661448" y="5028378"/>
              <a:ext cx="202311" cy="187001"/>
            </a:xfrm>
            <a:custGeom>
              <a:avLst/>
              <a:gdLst>
                <a:gd name="T0" fmla="*/ 184 w 815"/>
                <a:gd name="T1" fmla="*/ 753 h 754"/>
                <a:gd name="T2" fmla="*/ 184 w 815"/>
                <a:gd name="T3" fmla="*/ 753 h 754"/>
                <a:gd name="T4" fmla="*/ 21 w 815"/>
                <a:gd name="T5" fmla="*/ 753 h 754"/>
                <a:gd name="T6" fmla="*/ 21 w 815"/>
                <a:gd name="T7" fmla="*/ 244 h 754"/>
                <a:gd name="T8" fmla="*/ 184 w 815"/>
                <a:gd name="T9" fmla="*/ 244 h 754"/>
                <a:gd name="T10" fmla="*/ 184 w 815"/>
                <a:gd name="T11" fmla="*/ 753 h 754"/>
                <a:gd name="T12" fmla="*/ 102 w 815"/>
                <a:gd name="T13" fmla="*/ 183 h 754"/>
                <a:gd name="T14" fmla="*/ 102 w 815"/>
                <a:gd name="T15" fmla="*/ 183 h 754"/>
                <a:gd name="T16" fmla="*/ 102 w 815"/>
                <a:gd name="T17" fmla="*/ 183 h 754"/>
                <a:gd name="T18" fmla="*/ 0 w 815"/>
                <a:gd name="T19" fmla="*/ 102 h 754"/>
                <a:gd name="T20" fmla="*/ 102 w 815"/>
                <a:gd name="T21" fmla="*/ 0 h 754"/>
                <a:gd name="T22" fmla="*/ 204 w 815"/>
                <a:gd name="T23" fmla="*/ 102 h 754"/>
                <a:gd name="T24" fmla="*/ 102 w 815"/>
                <a:gd name="T25" fmla="*/ 183 h 754"/>
                <a:gd name="T26" fmla="*/ 814 w 815"/>
                <a:gd name="T27" fmla="*/ 753 h 754"/>
                <a:gd name="T28" fmla="*/ 814 w 815"/>
                <a:gd name="T29" fmla="*/ 753 h 754"/>
                <a:gd name="T30" fmla="*/ 631 w 815"/>
                <a:gd name="T31" fmla="*/ 753 h 754"/>
                <a:gd name="T32" fmla="*/ 631 w 815"/>
                <a:gd name="T33" fmla="*/ 489 h 754"/>
                <a:gd name="T34" fmla="*/ 550 w 815"/>
                <a:gd name="T35" fmla="*/ 387 h 754"/>
                <a:gd name="T36" fmla="*/ 468 w 815"/>
                <a:gd name="T37" fmla="*/ 448 h 754"/>
                <a:gd name="T38" fmla="*/ 448 w 815"/>
                <a:gd name="T39" fmla="*/ 489 h 754"/>
                <a:gd name="T40" fmla="*/ 448 w 815"/>
                <a:gd name="T41" fmla="*/ 753 h 754"/>
                <a:gd name="T42" fmla="*/ 285 w 815"/>
                <a:gd name="T43" fmla="*/ 753 h 754"/>
                <a:gd name="T44" fmla="*/ 285 w 815"/>
                <a:gd name="T45" fmla="*/ 244 h 754"/>
                <a:gd name="T46" fmla="*/ 448 w 815"/>
                <a:gd name="T47" fmla="*/ 244 h 754"/>
                <a:gd name="T48" fmla="*/ 448 w 815"/>
                <a:gd name="T49" fmla="*/ 326 h 754"/>
                <a:gd name="T50" fmla="*/ 611 w 815"/>
                <a:gd name="T51" fmla="*/ 244 h 754"/>
                <a:gd name="T52" fmla="*/ 814 w 815"/>
                <a:gd name="T53" fmla="*/ 468 h 754"/>
                <a:gd name="T54" fmla="*/ 814 w 815"/>
                <a:gd name="T55" fmla="*/ 753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5" h="754">
                  <a:moveTo>
                    <a:pt x="184" y="753"/>
                  </a:moveTo>
                  <a:lnTo>
                    <a:pt x="184" y="753"/>
                  </a:lnTo>
                  <a:cubicBezTo>
                    <a:pt x="21" y="753"/>
                    <a:pt x="21" y="753"/>
                    <a:pt x="21" y="753"/>
                  </a:cubicBezTo>
                  <a:cubicBezTo>
                    <a:pt x="21" y="244"/>
                    <a:pt x="21" y="244"/>
                    <a:pt x="21" y="244"/>
                  </a:cubicBezTo>
                  <a:cubicBezTo>
                    <a:pt x="184" y="244"/>
                    <a:pt x="184" y="244"/>
                    <a:pt x="184" y="244"/>
                  </a:cubicBezTo>
                  <a:lnTo>
                    <a:pt x="184" y="753"/>
                  </a:lnTo>
                  <a:close/>
                  <a:moveTo>
                    <a:pt x="102" y="183"/>
                  </a:moveTo>
                  <a:lnTo>
                    <a:pt x="102" y="183"/>
                  </a:lnTo>
                  <a:lnTo>
                    <a:pt x="102" y="183"/>
                  </a:lnTo>
                  <a:cubicBezTo>
                    <a:pt x="41" y="183"/>
                    <a:pt x="0" y="143"/>
                    <a:pt x="0" y="102"/>
                  </a:cubicBezTo>
                  <a:cubicBezTo>
                    <a:pt x="0" y="41"/>
                    <a:pt x="41" y="0"/>
                    <a:pt x="102" y="0"/>
                  </a:cubicBezTo>
                  <a:cubicBezTo>
                    <a:pt x="163" y="0"/>
                    <a:pt x="184" y="41"/>
                    <a:pt x="204" y="102"/>
                  </a:cubicBezTo>
                  <a:cubicBezTo>
                    <a:pt x="204" y="143"/>
                    <a:pt x="163" y="183"/>
                    <a:pt x="102" y="183"/>
                  </a:cubicBezTo>
                  <a:close/>
                  <a:moveTo>
                    <a:pt x="814" y="753"/>
                  </a:moveTo>
                  <a:lnTo>
                    <a:pt x="814" y="753"/>
                  </a:lnTo>
                  <a:cubicBezTo>
                    <a:pt x="631" y="753"/>
                    <a:pt x="631" y="753"/>
                    <a:pt x="631" y="753"/>
                  </a:cubicBezTo>
                  <a:cubicBezTo>
                    <a:pt x="631" y="489"/>
                    <a:pt x="631" y="489"/>
                    <a:pt x="631" y="489"/>
                  </a:cubicBezTo>
                  <a:cubicBezTo>
                    <a:pt x="631" y="427"/>
                    <a:pt x="611" y="387"/>
                    <a:pt x="550" y="387"/>
                  </a:cubicBezTo>
                  <a:cubicBezTo>
                    <a:pt x="509" y="387"/>
                    <a:pt x="468" y="407"/>
                    <a:pt x="468" y="448"/>
                  </a:cubicBezTo>
                  <a:cubicBezTo>
                    <a:pt x="448" y="448"/>
                    <a:pt x="448" y="468"/>
                    <a:pt x="448" y="489"/>
                  </a:cubicBezTo>
                  <a:cubicBezTo>
                    <a:pt x="448" y="753"/>
                    <a:pt x="448" y="753"/>
                    <a:pt x="448" y="753"/>
                  </a:cubicBezTo>
                  <a:cubicBezTo>
                    <a:pt x="285" y="753"/>
                    <a:pt x="285" y="753"/>
                    <a:pt x="285" y="753"/>
                  </a:cubicBezTo>
                  <a:cubicBezTo>
                    <a:pt x="285" y="753"/>
                    <a:pt x="285" y="285"/>
                    <a:pt x="285" y="244"/>
                  </a:cubicBezTo>
                  <a:cubicBezTo>
                    <a:pt x="448" y="244"/>
                    <a:pt x="448" y="244"/>
                    <a:pt x="448" y="244"/>
                  </a:cubicBezTo>
                  <a:cubicBezTo>
                    <a:pt x="448" y="326"/>
                    <a:pt x="448" y="326"/>
                    <a:pt x="448" y="326"/>
                  </a:cubicBezTo>
                  <a:cubicBezTo>
                    <a:pt x="468" y="285"/>
                    <a:pt x="530" y="244"/>
                    <a:pt x="611" y="244"/>
                  </a:cubicBezTo>
                  <a:cubicBezTo>
                    <a:pt x="733" y="244"/>
                    <a:pt x="814" y="326"/>
                    <a:pt x="814" y="468"/>
                  </a:cubicBezTo>
                  <a:lnTo>
                    <a:pt x="814" y="753"/>
                  </a:lnTo>
                  <a:close/>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400">
                <a:latin typeface="Roboto" panose="02000000000000000000" pitchFamily="2" charset="0"/>
                <a:ea typeface="Roboto" panose="02000000000000000000" pitchFamily="2" charset="0"/>
              </a:endParaRPr>
            </a:p>
          </p:txBody>
        </p:sp>
      </p:grpSp>
      <p:grpSp>
        <p:nvGrpSpPr>
          <p:cNvPr id="87" name="Group 86"/>
          <p:cNvGrpSpPr/>
          <p:nvPr/>
        </p:nvGrpSpPr>
        <p:grpSpPr>
          <a:xfrm>
            <a:off x="5819366" y="4762001"/>
            <a:ext cx="150884" cy="152271"/>
            <a:chOff x="1006406" y="4216039"/>
            <a:chExt cx="396603" cy="400248"/>
          </a:xfrm>
        </p:grpSpPr>
        <p:sp>
          <p:nvSpPr>
            <p:cNvPr id="88" name="Freeform 152"/>
            <p:cNvSpPr>
              <a:spLocks noChangeArrowheads="1"/>
            </p:cNvSpPr>
            <p:nvPr/>
          </p:nvSpPr>
          <p:spPr bwMode="auto">
            <a:xfrm>
              <a:off x="1006406" y="4216039"/>
              <a:ext cx="396603" cy="400248"/>
            </a:xfrm>
            <a:custGeom>
              <a:avLst/>
              <a:gdLst>
                <a:gd name="T0" fmla="*/ 0 w 2401"/>
                <a:gd name="T1" fmla="*/ 2421 h 2422"/>
                <a:gd name="T2" fmla="*/ 2400 w 2401"/>
                <a:gd name="T3" fmla="*/ 2421 h 2422"/>
                <a:gd name="T4" fmla="*/ 2400 w 2401"/>
                <a:gd name="T5" fmla="*/ 0 h 2422"/>
                <a:gd name="T6" fmla="*/ 0 w 2401"/>
                <a:gd name="T7" fmla="*/ 0 h 2422"/>
                <a:gd name="T8" fmla="*/ 0 w 2401"/>
                <a:gd name="T9" fmla="*/ 2421 h 2422"/>
              </a:gdLst>
              <a:ahLst/>
              <a:cxnLst>
                <a:cxn ang="0">
                  <a:pos x="T0" y="T1"/>
                </a:cxn>
                <a:cxn ang="0">
                  <a:pos x="T2" y="T3"/>
                </a:cxn>
                <a:cxn ang="0">
                  <a:pos x="T4" y="T5"/>
                </a:cxn>
                <a:cxn ang="0">
                  <a:pos x="T6" y="T7"/>
                </a:cxn>
                <a:cxn ang="0">
                  <a:pos x="T8" y="T9"/>
                </a:cxn>
              </a:cxnLst>
              <a:rect l="0" t="0" r="r" b="b"/>
              <a:pathLst>
                <a:path w="2401" h="2422">
                  <a:moveTo>
                    <a:pt x="0" y="2421"/>
                  </a:moveTo>
                  <a:lnTo>
                    <a:pt x="2400" y="2421"/>
                  </a:lnTo>
                  <a:lnTo>
                    <a:pt x="2400" y="0"/>
                  </a:lnTo>
                  <a:lnTo>
                    <a:pt x="0" y="0"/>
                  </a:lnTo>
                  <a:lnTo>
                    <a:pt x="0" y="2421"/>
                  </a:lnTo>
                </a:path>
              </a:pathLst>
            </a:custGeom>
            <a:solidFill>
              <a:srgbClr val="517CB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400">
                <a:latin typeface="Roboto" panose="02000000000000000000" pitchFamily="2" charset="0"/>
                <a:ea typeface="Roboto" panose="02000000000000000000" pitchFamily="2" charset="0"/>
              </a:endParaRPr>
            </a:p>
          </p:txBody>
        </p:sp>
        <p:sp>
          <p:nvSpPr>
            <p:cNvPr id="89" name="Freeform 153"/>
            <p:cNvSpPr>
              <a:spLocks noChangeAspect="1" noChangeArrowheads="1"/>
            </p:cNvSpPr>
            <p:nvPr/>
          </p:nvSpPr>
          <p:spPr bwMode="auto">
            <a:xfrm>
              <a:off x="1154383" y="4310802"/>
              <a:ext cx="100611" cy="217622"/>
            </a:xfrm>
            <a:custGeom>
              <a:avLst/>
              <a:gdLst>
                <a:gd name="T0" fmla="*/ 406 w 407"/>
                <a:gd name="T1" fmla="*/ 285 h 876"/>
                <a:gd name="T2" fmla="*/ 406 w 407"/>
                <a:gd name="T3" fmla="*/ 285 h 876"/>
                <a:gd name="T4" fmla="*/ 264 w 407"/>
                <a:gd name="T5" fmla="*/ 285 h 876"/>
                <a:gd name="T6" fmla="*/ 264 w 407"/>
                <a:gd name="T7" fmla="*/ 204 h 876"/>
                <a:gd name="T8" fmla="*/ 305 w 407"/>
                <a:gd name="T9" fmla="*/ 163 h 876"/>
                <a:gd name="T10" fmla="*/ 406 w 407"/>
                <a:gd name="T11" fmla="*/ 163 h 876"/>
                <a:gd name="T12" fmla="*/ 406 w 407"/>
                <a:gd name="T13" fmla="*/ 0 h 876"/>
                <a:gd name="T14" fmla="*/ 264 w 407"/>
                <a:gd name="T15" fmla="*/ 0 h 876"/>
                <a:gd name="T16" fmla="*/ 81 w 407"/>
                <a:gd name="T17" fmla="*/ 183 h 876"/>
                <a:gd name="T18" fmla="*/ 81 w 407"/>
                <a:gd name="T19" fmla="*/ 285 h 876"/>
                <a:gd name="T20" fmla="*/ 0 w 407"/>
                <a:gd name="T21" fmla="*/ 285 h 876"/>
                <a:gd name="T22" fmla="*/ 0 w 407"/>
                <a:gd name="T23" fmla="*/ 427 h 876"/>
                <a:gd name="T24" fmla="*/ 81 w 407"/>
                <a:gd name="T25" fmla="*/ 427 h 876"/>
                <a:gd name="T26" fmla="*/ 81 w 407"/>
                <a:gd name="T27" fmla="*/ 875 h 876"/>
                <a:gd name="T28" fmla="*/ 264 w 407"/>
                <a:gd name="T29" fmla="*/ 875 h 876"/>
                <a:gd name="T30" fmla="*/ 264 w 407"/>
                <a:gd name="T31" fmla="*/ 427 h 876"/>
                <a:gd name="T32" fmla="*/ 386 w 407"/>
                <a:gd name="T33" fmla="*/ 427 h 876"/>
                <a:gd name="T34" fmla="*/ 406 w 407"/>
                <a:gd name="T35" fmla="*/ 285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7" h="876">
                  <a:moveTo>
                    <a:pt x="406" y="285"/>
                  </a:moveTo>
                  <a:lnTo>
                    <a:pt x="406" y="285"/>
                  </a:lnTo>
                  <a:cubicBezTo>
                    <a:pt x="264" y="285"/>
                    <a:pt x="264" y="285"/>
                    <a:pt x="264" y="285"/>
                  </a:cubicBezTo>
                  <a:cubicBezTo>
                    <a:pt x="264" y="204"/>
                    <a:pt x="264" y="204"/>
                    <a:pt x="264" y="204"/>
                  </a:cubicBezTo>
                  <a:cubicBezTo>
                    <a:pt x="264" y="163"/>
                    <a:pt x="285" y="163"/>
                    <a:pt x="305" y="163"/>
                  </a:cubicBezTo>
                  <a:cubicBezTo>
                    <a:pt x="325" y="163"/>
                    <a:pt x="406" y="163"/>
                    <a:pt x="406" y="163"/>
                  </a:cubicBezTo>
                  <a:cubicBezTo>
                    <a:pt x="406" y="0"/>
                    <a:pt x="406" y="0"/>
                    <a:pt x="406" y="0"/>
                  </a:cubicBezTo>
                  <a:cubicBezTo>
                    <a:pt x="264" y="0"/>
                    <a:pt x="264" y="0"/>
                    <a:pt x="264" y="0"/>
                  </a:cubicBezTo>
                  <a:cubicBezTo>
                    <a:pt x="122" y="0"/>
                    <a:pt x="81" y="122"/>
                    <a:pt x="81" y="183"/>
                  </a:cubicBezTo>
                  <a:cubicBezTo>
                    <a:pt x="81" y="285"/>
                    <a:pt x="81" y="285"/>
                    <a:pt x="81" y="285"/>
                  </a:cubicBezTo>
                  <a:cubicBezTo>
                    <a:pt x="0" y="285"/>
                    <a:pt x="0" y="285"/>
                    <a:pt x="0" y="285"/>
                  </a:cubicBezTo>
                  <a:cubicBezTo>
                    <a:pt x="0" y="427"/>
                    <a:pt x="0" y="427"/>
                    <a:pt x="0" y="427"/>
                  </a:cubicBezTo>
                  <a:cubicBezTo>
                    <a:pt x="81" y="427"/>
                    <a:pt x="81" y="427"/>
                    <a:pt x="81" y="427"/>
                  </a:cubicBezTo>
                  <a:cubicBezTo>
                    <a:pt x="81" y="631"/>
                    <a:pt x="81" y="875"/>
                    <a:pt x="81" y="875"/>
                  </a:cubicBezTo>
                  <a:cubicBezTo>
                    <a:pt x="264" y="875"/>
                    <a:pt x="264" y="875"/>
                    <a:pt x="264" y="875"/>
                  </a:cubicBezTo>
                  <a:cubicBezTo>
                    <a:pt x="264" y="875"/>
                    <a:pt x="264" y="631"/>
                    <a:pt x="264" y="427"/>
                  </a:cubicBezTo>
                  <a:cubicBezTo>
                    <a:pt x="386" y="427"/>
                    <a:pt x="386" y="427"/>
                    <a:pt x="386" y="427"/>
                  </a:cubicBezTo>
                  <a:lnTo>
                    <a:pt x="406" y="285"/>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400">
                <a:latin typeface="Roboto" panose="02000000000000000000" pitchFamily="2" charset="0"/>
                <a:ea typeface="Roboto" panose="02000000000000000000" pitchFamily="2" charset="0"/>
              </a:endParaRPr>
            </a:p>
          </p:txBody>
        </p:sp>
      </p:grpSp>
      <p:grpSp>
        <p:nvGrpSpPr>
          <p:cNvPr id="90" name="Group 89"/>
          <p:cNvGrpSpPr/>
          <p:nvPr/>
        </p:nvGrpSpPr>
        <p:grpSpPr>
          <a:xfrm>
            <a:off x="5654115" y="4762001"/>
            <a:ext cx="151161" cy="152271"/>
            <a:chOff x="445038" y="4216039"/>
            <a:chExt cx="397332" cy="400248"/>
          </a:xfrm>
        </p:grpSpPr>
        <p:sp>
          <p:nvSpPr>
            <p:cNvPr id="91" name="Freeform 154"/>
            <p:cNvSpPr>
              <a:spLocks noChangeArrowheads="1"/>
            </p:cNvSpPr>
            <p:nvPr/>
          </p:nvSpPr>
          <p:spPr bwMode="auto">
            <a:xfrm>
              <a:off x="445038" y="4216039"/>
              <a:ext cx="397332" cy="400248"/>
            </a:xfrm>
            <a:custGeom>
              <a:avLst/>
              <a:gdLst>
                <a:gd name="T0" fmla="*/ 0 w 2402"/>
                <a:gd name="T1" fmla="*/ 2421 h 2422"/>
                <a:gd name="T2" fmla="*/ 2401 w 2402"/>
                <a:gd name="T3" fmla="*/ 2421 h 2422"/>
                <a:gd name="T4" fmla="*/ 2401 w 2402"/>
                <a:gd name="T5" fmla="*/ 0 h 2422"/>
                <a:gd name="T6" fmla="*/ 0 w 2402"/>
                <a:gd name="T7" fmla="*/ 0 h 2422"/>
                <a:gd name="T8" fmla="*/ 0 w 2402"/>
                <a:gd name="T9" fmla="*/ 2421 h 2422"/>
              </a:gdLst>
              <a:ahLst/>
              <a:cxnLst>
                <a:cxn ang="0">
                  <a:pos x="T0" y="T1"/>
                </a:cxn>
                <a:cxn ang="0">
                  <a:pos x="T2" y="T3"/>
                </a:cxn>
                <a:cxn ang="0">
                  <a:pos x="T4" y="T5"/>
                </a:cxn>
                <a:cxn ang="0">
                  <a:pos x="T6" y="T7"/>
                </a:cxn>
                <a:cxn ang="0">
                  <a:pos x="T8" y="T9"/>
                </a:cxn>
              </a:cxnLst>
              <a:rect l="0" t="0" r="r" b="b"/>
              <a:pathLst>
                <a:path w="2402" h="2422">
                  <a:moveTo>
                    <a:pt x="0" y="2421"/>
                  </a:moveTo>
                  <a:lnTo>
                    <a:pt x="2401" y="2421"/>
                  </a:lnTo>
                  <a:lnTo>
                    <a:pt x="2401" y="0"/>
                  </a:lnTo>
                  <a:lnTo>
                    <a:pt x="0" y="0"/>
                  </a:lnTo>
                  <a:lnTo>
                    <a:pt x="0" y="2421"/>
                  </a:lnTo>
                </a:path>
              </a:pathLst>
            </a:custGeom>
            <a:solidFill>
              <a:srgbClr val="65CCE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400">
                <a:latin typeface="Roboto" panose="02000000000000000000" pitchFamily="2" charset="0"/>
                <a:ea typeface="Roboto" panose="02000000000000000000" pitchFamily="2" charset="0"/>
              </a:endParaRPr>
            </a:p>
          </p:txBody>
        </p:sp>
        <p:sp>
          <p:nvSpPr>
            <p:cNvPr id="92" name="Freeform 155"/>
            <p:cNvSpPr>
              <a:spLocks noChangeAspect="1" noChangeArrowheads="1"/>
            </p:cNvSpPr>
            <p:nvPr/>
          </p:nvSpPr>
          <p:spPr bwMode="auto">
            <a:xfrm>
              <a:off x="532679" y="4317008"/>
              <a:ext cx="212154" cy="187004"/>
            </a:xfrm>
            <a:custGeom>
              <a:avLst/>
              <a:gdLst>
                <a:gd name="T0" fmla="*/ 855 w 856"/>
                <a:gd name="T1" fmla="*/ 81 h 753"/>
                <a:gd name="T2" fmla="*/ 855 w 856"/>
                <a:gd name="T3" fmla="*/ 81 h 753"/>
                <a:gd name="T4" fmla="*/ 753 w 856"/>
                <a:gd name="T5" fmla="*/ 101 h 753"/>
                <a:gd name="T6" fmla="*/ 834 w 856"/>
                <a:gd name="T7" fmla="*/ 0 h 753"/>
                <a:gd name="T8" fmla="*/ 732 w 856"/>
                <a:gd name="T9" fmla="*/ 60 h 753"/>
                <a:gd name="T10" fmla="*/ 590 w 856"/>
                <a:gd name="T11" fmla="*/ 0 h 753"/>
                <a:gd name="T12" fmla="*/ 407 w 856"/>
                <a:gd name="T13" fmla="*/ 183 h 753"/>
                <a:gd name="T14" fmla="*/ 428 w 856"/>
                <a:gd name="T15" fmla="*/ 223 h 753"/>
                <a:gd name="T16" fmla="*/ 61 w 856"/>
                <a:gd name="T17" fmla="*/ 20 h 753"/>
                <a:gd name="T18" fmla="*/ 41 w 856"/>
                <a:gd name="T19" fmla="*/ 121 h 753"/>
                <a:gd name="T20" fmla="*/ 102 w 856"/>
                <a:gd name="T21" fmla="*/ 284 h 753"/>
                <a:gd name="T22" fmla="*/ 21 w 856"/>
                <a:gd name="T23" fmla="*/ 264 h 753"/>
                <a:gd name="T24" fmla="*/ 21 w 856"/>
                <a:gd name="T25" fmla="*/ 264 h 753"/>
                <a:gd name="T26" fmla="*/ 163 w 856"/>
                <a:gd name="T27" fmla="*/ 447 h 753"/>
                <a:gd name="T28" fmla="*/ 122 w 856"/>
                <a:gd name="T29" fmla="*/ 447 h 753"/>
                <a:gd name="T30" fmla="*/ 102 w 856"/>
                <a:gd name="T31" fmla="*/ 447 h 753"/>
                <a:gd name="T32" fmla="*/ 265 w 856"/>
                <a:gd name="T33" fmla="*/ 589 h 753"/>
                <a:gd name="T34" fmla="*/ 41 w 856"/>
                <a:gd name="T35" fmla="*/ 671 h 753"/>
                <a:gd name="T36" fmla="*/ 0 w 856"/>
                <a:gd name="T37" fmla="*/ 671 h 753"/>
                <a:gd name="T38" fmla="*/ 265 w 856"/>
                <a:gd name="T39" fmla="*/ 752 h 753"/>
                <a:gd name="T40" fmla="*/ 773 w 856"/>
                <a:gd name="T41" fmla="*/ 203 h 753"/>
                <a:gd name="T42" fmla="*/ 773 w 856"/>
                <a:gd name="T43" fmla="*/ 183 h 753"/>
                <a:gd name="T44" fmla="*/ 855 w 856"/>
                <a:gd name="T45" fmla="*/ 8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6" h="753">
                  <a:moveTo>
                    <a:pt x="855" y="81"/>
                  </a:moveTo>
                  <a:lnTo>
                    <a:pt x="855" y="81"/>
                  </a:lnTo>
                  <a:cubicBezTo>
                    <a:pt x="834" y="101"/>
                    <a:pt x="793" y="101"/>
                    <a:pt x="753" y="101"/>
                  </a:cubicBezTo>
                  <a:cubicBezTo>
                    <a:pt x="793" y="81"/>
                    <a:pt x="814" y="40"/>
                    <a:pt x="834" y="0"/>
                  </a:cubicBezTo>
                  <a:cubicBezTo>
                    <a:pt x="793" y="20"/>
                    <a:pt x="773" y="40"/>
                    <a:pt x="732" y="60"/>
                  </a:cubicBezTo>
                  <a:cubicBezTo>
                    <a:pt x="692" y="20"/>
                    <a:pt x="651" y="0"/>
                    <a:pt x="590" y="0"/>
                  </a:cubicBezTo>
                  <a:cubicBezTo>
                    <a:pt x="488" y="0"/>
                    <a:pt x="407" y="81"/>
                    <a:pt x="407" y="183"/>
                  </a:cubicBezTo>
                  <a:cubicBezTo>
                    <a:pt x="407" y="203"/>
                    <a:pt x="428" y="203"/>
                    <a:pt x="428" y="223"/>
                  </a:cubicBezTo>
                  <a:cubicBezTo>
                    <a:pt x="265" y="223"/>
                    <a:pt x="142" y="142"/>
                    <a:pt x="61" y="20"/>
                  </a:cubicBezTo>
                  <a:cubicBezTo>
                    <a:pt x="41" y="60"/>
                    <a:pt x="41" y="81"/>
                    <a:pt x="41" y="121"/>
                  </a:cubicBezTo>
                  <a:cubicBezTo>
                    <a:pt x="41" y="183"/>
                    <a:pt x="61" y="244"/>
                    <a:pt x="102" y="284"/>
                  </a:cubicBezTo>
                  <a:cubicBezTo>
                    <a:pt x="81" y="284"/>
                    <a:pt x="61" y="264"/>
                    <a:pt x="21" y="264"/>
                  </a:cubicBezTo>
                  <a:lnTo>
                    <a:pt x="21" y="264"/>
                  </a:lnTo>
                  <a:cubicBezTo>
                    <a:pt x="21" y="345"/>
                    <a:pt x="81" y="427"/>
                    <a:pt x="163" y="447"/>
                  </a:cubicBezTo>
                  <a:cubicBezTo>
                    <a:pt x="163" y="447"/>
                    <a:pt x="142" y="447"/>
                    <a:pt x="122" y="447"/>
                  </a:cubicBezTo>
                  <a:lnTo>
                    <a:pt x="102" y="447"/>
                  </a:lnTo>
                  <a:cubicBezTo>
                    <a:pt x="122" y="528"/>
                    <a:pt x="183" y="589"/>
                    <a:pt x="265" y="589"/>
                  </a:cubicBezTo>
                  <a:cubicBezTo>
                    <a:pt x="204" y="630"/>
                    <a:pt x="122" y="671"/>
                    <a:pt x="41" y="671"/>
                  </a:cubicBezTo>
                  <a:cubicBezTo>
                    <a:pt x="21" y="671"/>
                    <a:pt x="0" y="671"/>
                    <a:pt x="0" y="671"/>
                  </a:cubicBezTo>
                  <a:cubicBezTo>
                    <a:pt x="81" y="711"/>
                    <a:pt x="163" y="752"/>
                    <a:pt x="265" y="752"/>
                  </a:cubicBezTo>
                  <a:cubicBezTo>
                    <a:pt x="590" y="752"/>
                    <a:pt x="773" y="447"/>
                    <a:pt x="773" y="203"/>
                  </a:cubicBezTo>
                  <a:lnTo>
                    <a:pt x="773" y="183"/>
                  </a:lnTo>
                  <a:cubicBezTo>
                    <a:pt x="814" y="142"/>
                    <a:pt x="834" y="121"/>
                    <a:pt x="855" y="81"/>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400">
                <a:latin typeface="Roboto" panose="02000000000000000000" pitchFamily="2" charset="0"/>
                <a:ea typeface="Roboto" panose="02000000000000000000" pitchFamily="2" charset="0"/>
              </a:endParaRPr>
            </a:p>
          </p:txBody>
        </p:sp>
      </p:grpSp>
      <p:grpSp>
        <p:nvGrpSpPr>
          <p:cNvPr id="93" name="Group 92"/>
          <p:cNvGrpSpPr/>
          <p:nvPr/>
        </p:nvGrpSpPr>
        <p:grpSpPr>
          <a:xfrm>
            <a:off x="7643492" y="4764355"/>
            <a:ext cx="150884" cy="150884"/>
            <a:chOff x="1006406" y="5612169"/>
            <a:chExt cx="396603" cy="396603"/>
          </a:xfrm>
        </p:grpSpPr>
        <p:sp>
          <p:nvSpPr>
            <p:cNvPr id="94" name="Freeform 132"/>
            <p:cNvSpPr>
              <a:spLocks noChangeArrowheads="1"/>
            </p:cNvSpPr>
            <p:nvPr/>
          </p:nvSpPr>
          <p:spPr bwMode="auto">
            <a:xfrm>
              <a:off x="1006406" y="5612169"/>
              <a:ext cx="396603" cy="396603"/>
            </a:xfrm>
            <a:custGeom>
              <a:avLst/>
              <a:gdLst>
                <a:gd name="T0" fmla="*/ 0 w 2401"/>
                <a:gd name="T1" fmla="*/ 2400 h 2401"/>
                <a:gd name="T2" fmla="*/ 2400 w 2401"/>
                <a:gd name="T3" fmla="*/ 2400 h 2401"/>
                <a:gd name="T4" fmla="*/ 2400 w 2401"/>
                <a:gd name="T5" fmla="*/ 0 h 2401"/>
                <a:gd name="T6" fmla="*/ 0 w 2401"/>
                <a:gd name="T7" fmla="*/ 0 h 2401"/>
                <a:gd name="T8" fmla="*/ 0 w 2401"/>
                <a:gd name="T9" fmla="*/ 2400 h 2401"/>
              </a:gdLst>
              <a:ahLst/>
              <a:cxnLst>
                <a:cxn ang="0">
                  <a:pos x="T0" y="T1"/>
                </a:cxn>
                <a:cxn ang="0">
                  <a:pos x="T2" y="T3"/>
                </a:cxn>
                <a:cxn ang="0">
                  <a:pos x="T4" y="T5"/>
                </a:cxn>
                <a:cxn ang="0">
                  <a:pos x="T6" y="T7"/>
                </a:cxn>
                <a:cxn ang="0">
                  <a:pos x="T8" y="T9"/>
                </a:cxn>
              </a:cxnLst>
              <a:rect l="0" t="0" r="r" b="b"/>
              <a:pathLst>
                <a:path w="2401" h="2401">
                  <a:moveTo>
                    <a:pt x="0" y="2400"/>
                  </a:moveTo>
                  <a:lnTo>
                    <a:pt x="2400" y="2400"/>
                  </a:lnTo>
                  <a:lnTo>
                    <a:pt x="2400" y="0"/>
                  </a:lnTo>
                  <a:lnTo>
                    <a:pt x="0" y="0"/>
                  </a:lnTo>
                  <a:lnTo>
                    <a:pt x="0" y="2400"/>
                  </a:lnTo>
                </a:path>
              </a:pathLst>
            </a:custGeom>
            <a:solidFill>
              <a:schemeClr val="accent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400">
                <a:latin typeface="Roboto" panose="02000000000000000000" pitchFamily="2" charset="0"/>
                <a:ea typeface="Roboto" panose="02000000000000000000" pitchFamily="2" charset="0"/>
              </a:endParaRPr>
            </a:p>
          </p:txBody>
        </p:sp>
        <p:sp>
          <p:nvSpPr>
            <p:cNvPr id="95" name="Freeform 133"/>
            <p:cNvSpPr>
              <a:spLocks noChangeAspect="1" noChangeArrowheads="1"/>
            </p:cNvSpPr>
            <p:nvPr/>
          </p:nvSpPr>
          <p:spPr bwMode="auto">
            <a:xfrm>
              <a:off x="1112052" y="5705994"/>
              <a:ext cx="202311" cy="202312"/>
            </a:xfrm>
            <a:custGeom>
              <a:avLst/>
              <a:gdLst>
                <a:gd name="T0" fmla="*/ 651 w 814"/>
                <a:gd name="T1" fmla="*/ 0 h 814"/>
                <a:gd name="T2" fmla="*/ 651 w 814"/>
                <a:gd name="T3" fmla="*/ 0 h 814"/>
                <a:gd name="T4" fmla="*/ 162 w 814"/>
                <a:gd name="T5" fmla="*/ 0 h 814"/>
                <a:gd name="T6" fmla="*/ 0 w 814"/>
                <a:gd name="T7" fmla="*/ 162 h 814"/>
                <a:gd name="T8" fmla="*/ 0 w 814"/>
                <a:gd name="T9" fmla="*/ 325 h 814"/>
                <a:gd name="T10" fmla="*/ 0 w 814"/>
                <a:gd name="T11" fmla="*/ 651 h 814"/>
                <a:gd name="T12" fmla="*/ 162 w 814"/>
                <a:gd name="T13" fmla="*/ 813 h 814"/>
                <a:gd name="T14" fmla="*/ 651 w 814"/>
                <a:gd name="T15" fmla="*/ 813 h 814"/>
                <a:gd name="T16" fmla="*/ 813 w 814"/>
                <a:gd name="T17" fmla="*/ 651 h 814"/>
                <a:gd name="T18" fmla="*/ 813 w 814"/>
                <a:gd name="T19" fmla="*/ 325 h 814"/>
                <a:gd name="T20" fmla="*/ 813 w 814"/>
                <a:gd name="T21" fmla="*/ 162 h 814"/>
                <a:gd name="T22" fmla="*/ 651 w 814"/>
                <a:gd name="T23" fmla="*/ 0 h 814"/>
                <a:gd name="T24" fmla="*/ 712 w 814"/>
                <a:gd name="T25" fmla="*/ 101 h 814"/>
                <a:gd name="T26" fmla="*/ 712 w 814"/>
                <a:gd name="T27" fmla="*/ 101 h 814"/>
                <a:gd name="T28" fmla="*/ 712 w 814"/>
                <a:gd name="T29" fmla="*/ 101 h 814"/>
                <a:gd name="T30" fmla="*/ 712 w 814"/>
                <a:gd name="T31" fmla="*/ 101 h 814"/>
                <a:gd name="T32" fmla="*/ 712 w 814"/>
                <a:gd name="T33" fmla="*/ 224 h 814"/>
                <a:gd name="T34" fmla="*/ 590 w 814"/>
                <a:gd name="T35" fmla="*/ 224 h 814"/>
                <a:gd name="T36" fmla="*/ 590 w 814"/>
                <a:gd name="T37" fmla="*/ 101 h 814"/>
                <a:gd name="T38" fmla="*/ 712 w 814"/>
                <a:gd name="T39" fmla="*/ 101 h 814"/>
                <a:gd name="T40" fmla="*/ 285 w 814"/>
                <a:gd name="T41" fmla="*/ 325 h 814"/>
                <a:gd name="T42" fmla="*/ 285 w 814"/>
                <a:gd name="T43" fmla="*/ 325 h 814"/>
                <a:gd name="T44" fmla="*/ 406 w 814"/>
                <a:gd name="T45" fmla="*/ 264 h 814"/>
                <a:gd name="T46" fmla="*/ 529 w 814"/>
                <a:gd name="T47" fmla="*/ 325 h 814"/>
                <a:gd name="T48" fmla="*/ 549 w 814"/>
                <a:gd name="T49" fmla="*/ 407 h 814"/>
                <a:gd name="T50" fmla="*/ 406 w 814"/>
                <a:gd name="T51" fmla="*/ 549 h 814"/>
                <a:gd name="T52" fmla="*/ 265 w 814"/>
                <a:gd name="T53" fmla="*/ 407 h 814"/>
                <a:gd name="T54" fmla="*/ 285 w 814"/>
                <a:gd name="T55" fmla="*/ 325 h 814"/>
                <a:gd name="T56" fmla="*/ 732 w 814"/>
                <a:gd name="T57" fmla="*/ 651 h 814"/>
                <a:gd name="T58" fmla="*/ 732 w 814"/>
                <a:gd name="T59" fmla="*/ 651 h 814"/>
                <a:gd name="T60" fmla="*/ 651 w 814"/>
                <a:gd name="T61" fmla="*/ 732 h 814"/>
                <a:gd name="T62" fmla="*/ 162 w 814"/>
                <a:gd name="T63" fmla="*/ 732 h 814"/>
                <a:gd name="T64" fmla="*/ 81 w 814"/>
                <a:gd name="T65" fmla="*/ 651 h 814"/>
                <a:gd name="T66" fmla="*/ 81 w 814"/>
                <a:gd name="T67" fmla="*/ 325 h 814"/>
                <a:gd name="T68" fmla="*/ 203 w 814"/>
                <a:gd name="T69" fmla="*/ 325 h 814"/>
                <a:gd name="T70" fmla="*/ 183 w 814"/>
                <a:gd name="T71" fmla="*/ 407 h 814"/>
                <a:gd name="T72" fmla="*/ 406 w 814"/>
                <a:gd name="T73" fmla="*/ 631 h 814"/>
                <a:gd name="T74" fmla="*/ 630 w 814"/>
                <a:gd name="T75" fmla="*/ 407 h 814"/>
                <a:gd name="T76" fmla="*/ 610 w 814"/>
                <a:gd name="T77" fmla="*/ 325 h 814"/>
                <a:gd name="T78" fmla="*/ 732 w 814"/>
                <a:gd name="T79" fmla="*/ 325 h 814"/>
                <a:gd name="T80" fmla="*/ 732 w 814"/>
                <a:gd name="T81" fmla="*/ 651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4" h="814">
                  <a:moveTo>
                    <a:pt x="651" y="0"/>
                  </a:moveTo>
                  <a:lnTo>
                    <a:pt x="651" y="0"/>
                  </a:lnTo>
                  <a:cubicBezTo>
                    <a:pt x="162" y="0"/>
                    <a:pt x="162" y="0"/>
                    <a:pt x="162" y="0"/>
                  </a:cubicBezTo>
                  <a:cubicBezTo>
                    <a:pt x="81" y="0"/>
                    <a:pt x="0" y="61"/>
                    <a:pt x="0" y="162"/>
                  </a:cubicBezTo>
                  <a:cubicBezTo>
                    <a:pt x="0" y="325"/>
                    <a:pt x="0" y="325"/>
                    <a:pt x="0" y="325"/>
                  </a:cubicBezTo>
                  <a:cubicBezTo>
                    <a:pt x="0" y="651"/>
                    <a:pt x="0" y="651"/>
                    <a:pt x="0" y="651"/>
                  </a:cubicBezTo>
                  <a:cubicBezTo>
                    <a:pt x="0" y="732"/>
                    <a:pt x="81" y="813"/>
                    <a:pt x="162" y="813"/>
                  </a:cubicBezTo>
                  <a:cubicBezTo>
                    <a:pt x="651" y="813"/>
                    <a:pt x="651" y="813"/>
                    <a:pt x="651" y="813"/>
                  </a:cubicBezTo>
                  <a:cubicBezTo>
                    <a:pt x="753" y="813"/>
                    <a:pt x="813" y="732"/>
                    <a:pt x="813" y="651"/>
                  </a:cubicBezTo>
                  <a:cubicBezTo>
                    <a:pt x="813" y="325"/>
                    <a:pt x="813" y="325"/>
                    <a:pt x="813" y="325"/>
                  </a:cubicBezTo>
                  <a:cubicBezTo>
                    <a:pt x="813" y="162"/>
                    <a:pt x="813" y="162"/>
                    <a:pt x="813" y="162"/>
                  </a:cubicBezTo>
                  <a:cubicBezTo>
                    <a:pt x="813" y="61"/>
                    <a:pt x="753" y="0"/>
                    <a:pt x="651" y="0"/>
                  </a:cubicBezTo>
                  <a:close/>
                  <a:moveTo>
                    <a:pt x="712" y="101"/>
                  </a:moveTo>
                  <a:lnTo>
                    <a:pt x="712" y="101"/>
                  </a:lnTo>
                  <a:lnTo>
                    <a:pt x="712" y="101"/>
                  </a:lnTo>
                  <a:lnTo>
                    <a:pt x="712" y="101"/>
                  </a:lnTo>
                  <a:cubicBezTo>
                    <a:pt x="712" y="224"/>
                    <a:pt x="712" y="224"/>
                    <a:pt x="712" y="224"/>
                  </a:cubicBezTo>
                  <a:cubicBezTo>
                    <a:pt x="590" y="224"/>
                    <a:pt x="590" y="224"/>
                    <a:pt x="590" y="224"/>
                  </a:cubicBezTo>
                  <a:cubicBezTo>
                    <a:pt x="590" y="101"/>
                    <a:pt x="590" y="101"/>
                    <a:pt x="590" y="101"/>
                  </a:cubicBezTo>
                  <a:lnTo>
                    <a:pt x="712" y="101"/>
                  </a:lnTo>
                  <a:close/>
                  <a:moveTo>
                    <a:pt x="285" y="325"/>
                  </a:moveTo>
                  <a:lnTo>
                    <a:pt x="285" y="325"/>
                  </a:lnTo>
                  <a:cubicBezTo>
                    <a:pt x="325" y="284"/>
                    <a:pt x="366" y="264"/>
                    <a:pt x="406" y="264"/>
                  </a:cubicBezTo>
                  <a:cubicBezTo>
                    <a:pt x="447" y="264"/>
                    <a:pt x="509" y="284"/>
                    <a:pt x="529" y="325"/>
                  </a:cubicBezTo>
                  <a:cubicBezTo>
                    <a:pt x="549" y="345"/>
                    <a:pt x="549" y="366"/>
                    <a:pt x="549" y="407"/>
                  </a:cubicBezTo>
                  <a:cubicBezTo>
                    <a:pt x="549" y="488"/>
                    <a:pt x="488" y="549"/>
                    <a:pt x="406" y="549"/>
                  </a:cubicBezTo>
                  <a:cubicBezTo>
                    <a:pt x="325" y="549"/>
                    <a:pt x="265" y="488"/>
                    <a:pt x="265" y="407"/>
                  </a:cubicBezTo>
                  <a:cubicBezTo>
                    <a:pt x="265" y="366"/>
                    <a:pt x="285" y="345"/>
                    <a:pt x="285" y="325"/>
                  </a:cubicBezTo>
                  <a:close/>
                  <a:moveTo>
                    <a:pt x="732" y="651"/>
                  </a:moveTo>
                  <a:lnTo>
                    <a:pt x="732" y="651"/>
                  </a:lnTo>
                  <a:cubicBezTo>
                    <a:pt x="732" y="691"/>
                    <a:pt x="692" y="732"/>
                    <a:pt x="651" y="732"/>
                  </a:cubicBezTo>
                  <a:cubicBezTo>
                    <a:pt x="162" y="732"/>
                    <a:pt x="162" y="732"/>
                    <a:pt x="162" y="732"/>
                  </a:cubicBezTo>
                  <a:cubicBezTo>
                    <a:pt x="122" y="732"/>
                    <a:pt x="81" y="691"/>
                    <a:pt x="81" y="651"/>
                  </a:cubicBezTo>
                  <a:cubicBezTo>
                    <a:pt x="81" y="325"/>
                    <a:pt x="81" y="325"/>
                    <a:pt x="81" y="325"/>
                  </a:cubicBezTo>
                  <a:cubicBezTo>
                    <a:pt x="203" y="325"/>
                    <a:pt x="203" y="325"/>
                    <a:pt x="203" y="325"/>
                  </a:cubicBezTo>
                  <a:cubicBezTo>
                    <a:pt x="203" y="345"/>
                    <a:pt x="183" y="366"/>
                    <a:pt x="183" y="407"/>
                  </a:cubicBezTo>
                  <a:cubicBezTo>
                    <a:pt x="183" y="528"/>
                    <a:pt x="285" y="631"/>
                    <a:pt x="406" y="631"/>
                  </a:cubicBezTo>
                  <a:cubicBezTo>
                    <a:pt x="529" y="631"/>
                    <a:pt x="630" y="528"/>
                    <a:pt x="630" y="407"/>
                  </a:cubicBezTo>
                  <a:cubicBezTo>
                    <a:pt x="630" y="366"/>
                    <a:pt x="630" y="345"/>
                    <a:pt x="610" y="325"/>
                  </a:cubicBezTo>
                  <a:cubicBezTo>
                    <a:pt x="732" y="325"/>
                    <a:pt x="732" y="325"/>
                    <a:pt x="732" y="325"/>
                  </a:cubicBezTo>
                  <a:lnTo>
                    <a:pt x="732" y="651"/>
                  </a:lnTo>
                  <a:close/>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400">
                <a:latin typeface="Roboto" panose="02000000000000000000" pitchFamily="2" charset="0"/>
                <a:ea typeface="Roboto" panose="02000000000000000000" pitchFamily="2" charset="0"/>
              </a:endParaRPr>
            </a:p>
          </p:txBody>
        </p:sp>
      </p:grpSp>
      <p:grpSp>
        <p:nvGrpSpPr>
          <p:cNvPr id="96" name="Group 95"/>
          <p:cNvGrpSpPr/>
          <p:nvPr/>
        </p:nvGrpSpPr>
        <p:grpSpPr>
          <a:xfrm>
            <a:off x="7810496" y="4763816"/>
            <a:ext cx="152270" cy="152270"/>
            <a:chOff x="1567775" y="4933138"/>
            <a:chExt cx="400248" cy="400247"/>
          </a:xfrm>
        </p:grpSpPr>
        <p:sp>
          <p:nvSpPr>
            <p:cNvPr id="97" name="Freeform 138"/>
            <p:cNvSpPr>
              <a:spLocks noChangeArrowheads="1"/>
            </p:cNvSpPr>
            <p:nvPr/>
          </p:nvSpPr>
          <p:spPr bwMode="auto">
            <a:xfrm>
              <a:off x="1567775" y="4933138"/>
              <a:ext cx="400248" cy="400247"/>
            </a:xfrm>
            <a:custGeom>
              <a:avLst/>
              <a:gdLst>
                <a:gd name="T0" fmla="*/ 0 w 2422"/>
                <a:gd name="T1" fmla="*/ 2422 h 2423"/>
                <a:gd name="T2" fmla="*/ 2421 w 2422"/>
                <a:gd name="T3" fmla="*/ 2422 h 2423"/>
                <a:gd name="T4" fmla="*/ 2421 w 2422"/>
                <a:gd name="T5" fmla="*/ 0 h 2423"/>
                <a:gd name="T6" fmla="*/ 0 w 2422"/>
                <a:gd name="T7" fmla="*/ 0 h 2423"/>
                <a:gd name="T8" fmla="*/ 0 w 2422"/>
                <a:gd name="T9" fmla="*/ 2422 h 2423"/>
              </a:gdLst>
              <a:ahLst/>
              <a:cxnLst>
                <a:cxn ang="0">
                  <a:pos x="T0" y="T1"/>
                </a:cxn>
                <a:cxn ang="0">
                  <a:pos x="T2" y="T3"/>
                </a:cxn>
                <a:cxn ang="0">
                  <a:pos x="T4" y="T5"/>
                </a:cxn>
                <a:cxn ang="0">
                  <a:pos x="T6" y="T7"/>
                </a:cxn>
                <a:cxn ang="0">
                  <a:pos x="T8" y="T9"/>
                </a:cxn>
              </a:cxnLst>
              <a:rect l="0" t="0" r="r" b="b"/>
              <a:pathLst>
                <a:path w="2422" h="2423">
                  <a:moveTo>
                    <a:pt x="0" y="2422"/>
                  </a:moveTo>
                  <a:lnTo>
                    <a:pt x="2421" y="2422"/>
                  </a:lnTo>
                  <a:lnTo>
                    <a:pt x="2421" y="0"/>
                  </a:lnTo>
                  <a:lnTo>
                    <a:pt x="0" y="0"/>
                  </a:lnTo>
                  <a:lnTo>
                    <a:pt x="0" y="2422"/>
                  </a:lnTo>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400">
                <a:latin typeface="Roboto" panose="02000000000000000000" pitchFamily="2" charset="0"/>
                <a:ea typeface="Roboto" panose="02000000000000000000" pitchFamily="2" charset="0"/>
              </a:endParaRPr>
            </a:p>
          </p:txBody>
        </p:sp>
        <p:sp>
          <p:nvSpPr>
            <p:cNvPr id="98" name="Freeform 139"/>
            <p:cNvSpPr>
              <a:spLocks noChangeAspect="1" noChangeArrowheads="1"/>
            </p:cNvSpPr>
            <p:nvPr/>
          </p:nvSpPr>
          <p:spPr bwMode="auto">
            <a:xfrm>
              <a:off x="1661448" y="5028378"/>
              <a:ext cx="202311" cy="187001"/>
            </a:xfrm>
            <a:custGeom>
              <a:avLst/>
              <a:gdLst>
                <a:gd name="T0" fmla="*/ 184 w 815"/>
                <a:gd name="T1" fmla="*/ 753 h 754"/>
                <a:gd name="T2" fmla="*/ 184 w 815"/>
                <a:gd name="T3" fmla="*/ 753 h 754"/>
                <a:gd name="T4" fmla="*/ 21 w 815"/>
                <a:gd name="T5" fmla="*/ 753 h 754"/>
                <a:gd name="T6" fmla="*/ 21 w 815"/>
                <a:gd name="T7" fmla="*/ 244 h 754"/>
                <a:gd name="T8" fmla="*/ 184 w 815"/>
                <a:gd name="T9" fmla="*/ 244 h 754"/>
                <a:gd name="T10" fmla="*/ 184 w 815"/>
                <a:gd name="T11" fmla="*/ 753 h 754"/>
                <a:gd name="T12" fmla="*/ 102 w 815"/>
                <a:gd name="T13" fmla="*/ 183 h 754"/>
                <a:gd name="T14" fmla="*/ 102 w 815"/>
                <a:gd name="T15" fmla="*/ 183 h 754"/>
                <a:gd name="T16" fmla="*/ 102 w 815"/>
                <a:gd name="T17" fmla="*/ 183 h 754"/>
                <a:gd name="T18" fmla="*/ 0 w 815"/>
                <a:gd name="T19" fmla="*/ 102 h 754"/>
                <a:gd name="T20" fmla="*/ 102 w 815"/>
                <a:gd name="T21" fmla="*/ 0 h 754"/>
                <a:gd name="T22" fmla="*/ 204 w 815"/>
                <a:gd name="T23" fmla="*/ 102 h 754"/>
                <a:gd name="T24" fmla="*/ 102 w 815"/>
                <a:gd name="T25" fmla="*/ 183 h 754"/>
                <a:gd name="T26" fmla="*/ 814 w 815"/>
                <a:gd name="T27" fmla="*/ 753 h 754"/>
                <a:gd name="T28" fmla="*/ 814 w 815"/>
                <a:gd name="T29" fmla="*/ 753 h 754"/>
                <a:gd name="T30" fmla="*/ 631 w 815"/>
                <a:gd name="T31" fmla="*/ 753 h 754"/>
                <a:gd name="T32" fmla="*/ 631 w 815"/>
                <a:gd name="T33" fmla="*/ 489 h 754"/>
                <a:gd name="T34" fmla="*/ 550 w 815"/>
                <a:gd name="T35" fmla="*/ 387 h 754"/>
                <a:gd name="T36" fmla="*/ 468 w 815"/>
                <a:gd name="T37" fmla="*/ 448 h 754"/>
                <a:gd name="T38" fmla="*/ 448 w 815"/>
                <a:gd name="T39" fmla="*/ 489 h 754"/>
                <a:gd name="T40" fmla="*/ 448 w 815"/>
                <a:gd name="T41" fmla="*/ 753 h 754"/>
                <a:gd name="T42" fmla="*/ 285 w 815"/>
                <a:gd name="T43" fmla="*/ 753 h 754"/>
                <a:gd name="T44" fmla="*/ 285 w 815"/>
                <a:gd name="T45" fmla="*/ 244 h 754"/>
                <a:gd name="T46" fmla="*/ 448 w 815"/>
                <a:gd name="T47" fmla="*/ 244 h 754"/>
                <a:gd name="T48" fmla="*/ 448 w 815"/>
                <a:gd name="T49" fmla="*/ 326 h 754"/>
                <a:gd name="T50" fmla="*/ 611 w 815"/>
                <a:gd name="T51" fmla="*/ 244 h 754"/>
                <a:gd name="T52" fmla="*/ 814 w 815"/>
                <a:gd name="T53" fmla="*/ 468 h 754"/>
                <a:gd name="T54" fmla="*/ 814 w 815"/>
                <a:gd name="T55" fmla="*/ 753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5" h="754">
                  <a:moveTo>
                    <a:pt x="184" y="753"/>
                  </a:moveTo>
                  <a:lnTo>
                    <a:pt x="184" y="753"/>
                  </a:lnTo>
                  <a:cubicBezTo>
                    <a:pt x="21" y="753"/>
                    <a:pt x="21" y="753"/>
                    <a:pt x="21" y="753"/>
                  </a:cubicBezTo>
                  <a:cubicBezTo>
                    <a:pt x="21" y="244"/>
                    <a:pt x="21" y="244"/>
                    <a:pt x="21" y="244"/>
                  </a:cubicBezTo>
                  <a:cubicBezTo>
                    <a:pt x="184" y="244"/>
                    <a:pt x="184" y="244"/>
                    <a:pt x="184" y="244"/>
                  </a:cubicBezTo>
                  <a:lnTo>
                    <a:pt x="184" y="753"/>
                  </a:lnTo>
                  <a:close/>
                  <a:moveTo>
                    <a:pt x="102" y="183"/>
                  </a:moveTo>
                  <a:lnTo>
                    <a:pt x="102" y="183"/>
                  </a:lnTo>
                  <a:lnTo>
                    <a:pt x="102" y="183"/>
                  </a:lnTo>
                  <a:cubicBezTo>
                    <a:pt x="41" y="183"/>
                    <a:pt x="0" y="143"/>
                    <a:pt x="0" y="102"/>
                  </a:cubicBezTo>
                  <a:cubicBezTo>
                    <a:pt x="0" y="41"/>
                    <a:pt x="41" y="0"/>
                    <a:pt x="102" y="0"/>
                  </a:cubicBezTo>
                  <a:cubicBezTo>
                    <a:pt x="163" y="0"/>
                    <a:pt x="184" y="41"/>
                    <a:pt x="204" y="102"/>
                  </a:cubicBezTo>
                  <a:cubicBezTo>
                    <a:pt x="204" y="143"/>
                    <a:pt x="163" y="183"/>
                    <a:pt x="102" y="183"/>
                  </a:cubicBezTo>
                  <a:close/>
                  <a:moveTo>
                    <a:pt x="814" y="753"/>
                  </a:moveTo>
                  <a:lnTo>
                    <a:pt x="814" y="753"/>
                  </a:lnTo>
                  <a:cubicBezTo>
                    <a:pt x="631" y="753"/>
                    <a:pt x="631" y="753"/>
                    <a:pt x="631" y="753"/>
                  </a:cubicBezTo>
                  <a:cubicBezTo>
                    <a:pt x="631" y="489"/>
                    <a:pt x="631" y="489"/>
                    <a:pt x="631" y="489"/>
                  </a:cubicBezTo>
                  <a:cubicBezTo>
                    <a:pt x="631" y="427"/>
                    <a:pt x="611" y="387"/>
                    <a:pt x="550" y="387"/>
                  </a:cubicBezTo>
                  <a:cubicBezTo>
                    <a:pt x="509" y="387"/>
                    <a:pt x="468" y="407"/>
                    <a:pt x="468" y="448"/>
                  </a:cubicBezTo>
                  <a:cubicBezTo>
                    <a:pt x="448" y="448"/>
                    <a:pt x="448" y="468"/>
                    <a:pt x="448" y="489"/>
                  </a:cubicBezTo>
                  <a:cubicBezTo>
                    <a:pt x="448" y="753"/>
                    <a:pt x="448" y="753"/>
                    <a:pt x="448" y="753"/>
                  </a:cubicBezTo>
                  <a:cubicBezTo>
                    <a:pt x="285" y="753"/>
                    <a:pt x="285" y="753"/>
                    <a:pt x="285" y="753"/>
                  </a:cubicBezTo>
                  <a:cubicBezTo>
                    <a:pt x="285" y="753"/>
                    <a:pt x="285" y="285"/>
                    <a:pt x="285" y="244"/>
                  </a:cubicBezTo>
                  <a:cubicBezTo>
                    <a:pt x="448" y="244"/>
                    <a:pt x="448" y="244"/>
                    <a:pt x="448" y="244"/>
                  </a:cubicBezTo>
                  <a:cubicBezTo>
                    <a:pt x="448" y="326"/>
                    <a:pt x="448" y="326"/>
                    <a:pt x="448" y="326"/>
                  </a:cubicBezTo>
                  <a:cubicBezTo>
                    <a:pt x="468" y="285"/>
                    <a:pt x="530" y="244"/>
                    <a:pt x="611" y="244"/>
                  </a:cubicBezTo>
                  <a:cubicBezTo>
                    <a:pt x="733" y="244"/>
                    <a:pt x="814" y="326"/>
                    <a:pt x="814" y="468"/>
                  </a:cubicBezTo>
                  <a:lnTo>
                    <a:pt x="814" y="753"/>
                  </a:lnTo>
                  <a:close/>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400">
                <a:latin typeface="Roboto" panose="02000000000000000000" pitchFamily="2" charset="0"/>
                <a:ea typeface="Roboto" panose="02000000000000000000" pitchFamily="2" charset="0"/>
              </a:endParaRPr>
            </a:p>
          </p:txBody>
        </p:sp>
      </p:grpSp>
      <p:grpSp>
        <p:nvGrpSpPr>
          <p:cNvPr id="99" name="Group 98"/>
          <p:cNvGrpSpPr/>
          <p:nvPr/>
        </p:nvGrpSpPr>
        <p:grpSpPr>
          <a:xfrm>
            <a:off x="7476504" y="4762968"/>
            <a:ext cx="150884" cy="152271"/>
            <a:chOff x="1006406" y="4216039"/>
            <a:chExt cx="396603" cy="400248"/>
          </a:xfrm>
        </p:grpSpPr>
        <p:sp>
          <p:nvSpPr>
            <p:cNvPr id="100" name="Freeform 152"/>
            <p:cNvSpPr>
              <a:spLocks noChangeArrowheads="1"/>
            </p:cNvSpPr>
            <p:nvPr/>
          </p:nvSpPr>
          <p:spPr bwMode="auto">
            <a:xfrm>
              <a:off x="1006406" y="4216039"/>
              <a:ext cx="396603" cy="400248"/>
            </a:xfrm>
            <a:custGeom>
              <a:avLst/>
              <a:gdLst>
                <a:gd name="T0" fmla="*/ 0 w 2401"/>
                <a:gd name="T1" fmla="*/ 2421 h 2422"/>
                <a:gd name="T2" fmla="*/ 2400 w 2401"/>
                <a:gd name="T3" fmla="*/ 2421 h 2422"/>
                <a:gd name="T4" fmla="*/ 2400 w 2401"/>
                <a:gd name="T5" fmla="*/ 0 h 2422"/>
                <a:gd name="T6" fmla="*/ 0 w 2401"/>
                <a:gd name="T7" fmla="*/ 0 h 2422"/>
                <a:gd name="T8" fmla="*/ 0 w 2401"/>
                <a:gd name="T9" fmla="*/ 2421 h 2422"/>
              </a:gdLst>
              <a:ahLst/>
              <a:cxnLst>
                <a:cxn ang="0">
                  <a:pos x="T0" y="T1"/>
                </a:cxn>
                <a:cxn ang="0">
                  <a:pos x="T2" y="T3"/>
                </a:cxn>
                <a:cxn ang="0">
                  <a:pos x="T4" y="T5"/>
                </a:cxn>
                <a:cxn ang="0">
                  <a:pos x="T6" y="T7"/>
                </a:cxn>
                <a:cxn ang="0">
                  <a:pos x="T8" y="T9"/>
                </a:cxn>
              </a:cxnLst>
              <a:rect l="0" t="0" r="r" b="b"/>
              <a:pathLst>
                <a:path w="2401" h="2422">
                  <a:moveTo>
                    <a:pt x="0" y="2421"/>
                  </a:moveTo>
                  <a:lnTo>
                    <a:pt x="2400" y="2421"/>
                  </a:lnTo>
                  <a:lnTo>
                    <a:pt x="2400" y="0"/>
                  </a:lnTo>
                  <a:lnTo>
                    <a:pt x="0" y="0"/>
                  </a:lnTo>
                  <a:lnTo>
                    <a:pt x="0" y="2421"/>
                  </a:lnTo>
                </a:path>
              </a:pathLst>
            </a:custGeom>
            <a:solidFill>
              <a:srgbClr val="517CB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400">
                <a:latin typeface="Roboto" panose="02000000000000000000" pitchFamily="2" charset="0"/>
                <a:ea typeface="Roboto" panose="02000000000000000000" pitchFamily="2" charset="0"/>
              </a:endParaRPr>
            </a:p>
          </p:txBody>
        </p:sp>
        <p:sp>
          <p:nvSpPr>
            <p:cNvPr id="101" name="Freeform 153"/>
            <p:cNvSpPr>
              <a:spLocks noChangeAspect="1" noChangeArrowheads="1"/>
            </p:cNvSpPr>
            <p:nvPr/>
          </p:nvSpPr>
          <p:spPr bwMode="auto">
            <a:xfrm>
              <a:off x="1154383" y="4310802"/>
              <a:ext cx="100611" cy="217622"/>
            </a:xfrm>
            <a:custGeom>
              <a:avLst/>
              <a:gdLst>
                <a:gd name="T0" fmla="*/ 406 w 407"/>
                <a:gd name="T1" fmla="*/ 285 h 876"/>
                <a:gd name="T2" fmla="*/ 406 w 407"/>
                <a:gd name="T3" fmla="*/ 285 h 876"/>
                <a:gd name="T4" fmla="*/ 264 w 407"/>
                <a:gd name="T5" fmla="*/ 285 h 876"/>
                <a:gd name="T6" fmla="*/ 264 w 407"/>
                <a:gd name="T7" fmla="*/ 204 h 876"/>
                <a:gd name="T8" fmla="*/ 305 w 407"/>
                <a:gd name="T9" fmla="*/ 163 h 876"/>
                <a:gd name="T10" fmla="*/ 406 w 407"/>
                <a:gd name="T11" fmla="*/ 163 h 876"/>
                <a:gd name="T12" fmla="*/ 406 w 407"/>
                <a:gd name="T13" fmla="*/ 0 h 876"/>
                <a:gd name="T14" fmla="*/ 264 w 407"/>
                <a:gd name="T15" fmla="*/ 0 h 876"/>
                <a:gd name="T16" fmla="*/ 81 w 407"/>
                <a:gd name="T17" fmla="*/ 183 h 876"/>
                <a:gd name="T18" fmla="*/ 81 w 407"/>
                <a:gd name="T19" fmla="*/ 285 h 876"/>
                <a:gd name="T20" fmla="*/ 0 w 407"/>
                <a:gd name="T21" fmla="*/ 285 h 876"/>
                <a:gd name="T22" fmla="*/ 0 w 407"/>
                <a:gd name="T23" fmla="*/ 427 h 876"/>
                <a:gd name="T24" fmla="*/ 81 w 407"/>
                <a:gd name="T25" fmla="*/ 427 h 876"/>
                <a:gd name="T26" fmla="*/ 81 w 407"/>
                <a:gd name="T27" fmla="*/ 875 h 876"/>
                <a:gd name="T28" fmla="*/ 264 w 407"/>
                <a:gd name="T29" fmla="*/ 875 h 876"/>
                <a:gd name="T30" fmla="*/ 264 w 407"/>
                <a:gd name="T31" fmla="*/ 427 h 876"/>
                <a:gd name="T32" fmla="*/ 386 w 407"/>
                <a:gd name="T33" fmla="*/ 427 h 876"/>
                <a:gd name="T34" fmla="*/ 406 w 407"/>
                <a:gd name="T35" fmla="*/ 285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7" h="876">
                  <a:moveTo>
                    <a:pt x="406" y="285"/>
                  </a:moveTo>
                  <a:lnTo>
                    <a:pt x="406" y="285"/>
                  </a:lnTo>
                  <a:cubicBezTo>
                    <a:pt x="264" y="285"/>
                    <a:pt x="264" y="285"/>
                    <a:pt x="264" y="285"/>
                  </a:cubicBezTo>
                  <a:cubicBezTo>
                    <a:pt x="264" y="204"/>
                    <a:pt x="264" y="204"/>
                    <a:pt x="264" y="204"/>
                  </a:cubicBezTo>
                  <a:cubicBezTo>
                    <a:pt x="264" y="163"/>
                    <a:pt x="285" y="163"/>
                    <a:pt x="305" y="163"/>
                  </a:cubicBezTo>
                  <a:cubicBezTo>
                    <a:pt x="325" y="163"/>
                    <a:pt x="406" y="163"/>
                    <a:pt x="406" y="163"/>
                  </a:cubicBezTo>
                  <a:cubicBezTo>
                    <a:pt x="406" y="0"/>
                    <a:pt x="406" y="0"/>
                    <a:pt x="406" y="0"/>
                  </a:cubicBezTo>
                  <a:cubicBezTo>
                    <a:pt x="264" y="0"/>
                    <a:pt x="264" y="0"/>
                    <a:pt x="264" y="0"/>
                  </a:cubicBezTo>
                  <a:cubicBezTo>
                    <a:pt x="122" y="0"/>
                    <a:pt x="81" y="122"/>
                    <a:pt x="81" y="183"/>
                  </a:cubicBezTo>
                  <a:cubicBezTo>
                    <a:pt x="81" y="285"/>
                    <a:pt x="81" y="285"/>
                    <a:pt x="81" y="285"/>
                  </a:cubicBezTo>
                  <a:cubicBezTo>
                    <a:pt x="0" y="285"/>
                    <a:pt x="0" y="285"/>
                    <a:pt x="0" y="285"/>
                  </a:cubicBezTo>
                  <a:cubicBezTo>
                    <a:pt x="0" y="427"/>
                    <a:pt x="0" y="427"/>
                    <a:pt x="0" y="427"/>
                  </a:cubicBezTo>
                  <a:cubicBezTo>
                    <a:pt x="81" y="427"/>
                    <a:pt x="81" y="427"/>
                    <a:pt x="81" y="427"/>
                  </a:cubicBezTo>
                  <a:cubicBezTo>
                    <a:pt x="81" y="631"/>
                    <a:pt x="81" y="875"/>
                    <a:pt x="81" y="875"/>
                  </a:cubicBezTo>
                  <a:cubicBezTo>
                    <a:pt x="264" y="875"/>
                    <a:pt x="264" y="875"/>
                    <a:pt x="264" y="875"/>
                  </a:cubicBezTo>
                  <a:cubicBezTo>
                    <a:pt x="264" y="875"/>
                    <a:pt x="264" y="631"/>
                    <a:pt x="264" y="427"/>
                  </a:cubicBezTo>
                  <a:cubicBezTo>
                    <a:pt x="386" y="427"/>
                    <a:pt x="386" y="427"/>
                    <a:pt x="386" y="427"/>
                  </a:cubicBezTo>
                  <a:lnTo>
                    <a:pt x="406" y="285"/>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400">
                <a:latin typeface="Roboto" panose="02000000000000000000" pitchFamily="2" charset="0"/>
                <a:ea typeface="Roboto" panose="02000000000000000000" pitchFamily="2" charset="0"/>
              </a:endParaRPr>
            </a:p>
          </p:txBody>
        </p:sp>
      </p:grpSp>
      <p:grpSp>
        <p:nvGrpSpPr>
          <p:cNvPr id="102" name="Group 101"/>
          <p:cNvGrpSpPr/>
          <p:nvPr/>
        </p:nvGrpSpPr>
        <p:grpSpPr>
          <a:xfrm>
            <a:off x="7311253" y="4762968"/>
            <a:ext cx="151161" cy="152271"/>
            <a:chOff x="445038" y="4216039"/>
            <a:chExt cx="397332" cy="400248"/>
          </a:xfrm>
        </p:grpSpPr>
        <p:sp>
          <p:nvSpPr>
            <p:cNvPr id="103" name="Freeform 154"/>
            <p:cNvSpPr>
              <a:spLocks noChangeArrowheads="1"/>
            </p:cNvSpPr>
            <p:nvPr/>
          </p:nvSpPr>
          <p:spPr bwMode="auto">
            <a:xfrm>
              <a:off x="445038" y="4216039"/>
              <a:ext cx="397332" cy="400248"/>
            </a:xfrm>
            <a:custGeom>
              <a:avLst/>
              <a:gdLst>
                <a:gd name="T0" fmla="*/ 0 w 2402"/>
                <a:gd name="T1" fmla="*/ 2421 h 2422"/>
                <a:gd name="T2" fmla="*/ 2401 w 2402"/>
                <a:gd name="T3" fmla="*/ 2421 h 2422"/>
                <a:gd name="T4" fmla="*/ 2401 w 2402"/>
                <a:gd name="T5" fmla="*/ 0 h 2422"/>
                <a:gd name="T6" fmla="*/ 0 w 2402"/>
                <a:gd name="T7" fmla="*/ 0 h 2422"/>
                <a:gd name="T8" fmla="*/ 0 w 2402"/>
                <a:gd name="T9" fmla="*/ 2421 h 2422"/>
              </a:gdLst>
              <a:ahLst/>
              <a:cxnLst>
                <a:cxn ang="0">
                  <a:pos x="T0" y="T1"/>
                </a:cxn>
                <a:cxn ang="0">
                  <a:pos x="T2" y="T3"/>
                </a:cxn>
                <a:cxn ang="0">
                  <a:pos x="T4" y="T5"/>
                </a:cxn>
                <a:cxn ang="0">
                  <a:pos x="T6" y="T7"/>
                </a:cxn>
                <a:cxn ang="0">
                  <a:pos x="T8" y="T9"/>
                </a:cxn>
              </a:cxnLst>
              <a:rect l="0" t="0" r="r" b="b"/>
              <a:pathLst>
                <a:path w="2402" h="2422">
                  <a:moveTo>
                    <a:pt x="0" y="2421"/>
                  </a:moveTo>
                  <a:lnTo>
                    <a:pt x="2401" y="2421"/>
                  </a:lnTo>
                  <a:lnTo>
                    <a:pt x="2401" y="0"/>
                  </a:lnTo>
                  <a:lnTo>
                    <a:pt x="0" y="0"/>
                  </a:lnTo>
                  <a:lnTo>
                    <a:pt x="0" y="2421"/>
                  </a:lnTo>
                </a:path>
              </a:pathLst>
            </a:custGeom>
            <a:solidFill>
              <a:srgbClr val="65CCE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400">
                <a:latin typeface="Roboto" panose="02000000000000000000" pitchFamily="2" charset="0"/>
                <a:ea typeface="Roboto" panose="02000000000000000000" pitchFamily="2" charset="0"/>
              </a:endParaRPr>
            </a:p>
          </p:txBody>
        </p:sp>
        <p:sp>
          <p:nvSpPr>
            <p:cNvPr id="104" name="Freeform 155"/>
            <p:cNvSpPr>
              <a:spLocks noChangeAspect="1" noChangeArrowheads="1"/>
            </p:cNvSpPr>
            <p:nvPr/>
          </p:nvSpPr>
          <p:spPr bwMode="auto">
            <a:xfrm>
              <a:off x="532679" y="4317008"/>
              <a:ext cx="212154" cy="187004"/>
            </a:xfrm>
            <a:custGeom>
              <a:avLst/>
              <a:gdLst>
                <a:gd name="T0" fmla="*/ 855 w 856"/>
                <a:gd name="T1" fmla="*/ 81 h 753"/>
                <a:gd name="T2" fmla="*/ 855 w 856"/>
                <a:gd name="T3" fmla="*/ 81 h 753"/>
                <a:gd name="T4" fmla="*/ 753 w 856"/>
                <a:gd name="T5" fmla="*/ 101 h 753"/>
                <a:gd name="T6" fmla="*/ 834 w 856"/>
                <a:gd name="T7" fmla="*/ 0 h 753"/>
                <a:gd name="T8" fmla="*/ 732 w 856"/>
                <a:gd name="T9" fmla="*/ 60 h 753"/>
                <a:gd name="T10" fmla="*/ 590 w 856"/>
                <a:gd name="T11" fmla="*/ 0 h 753"/>
                <a:gd name="T12" fmla="*/ 407 w 856"/>
                <a:gd name="T13" fmla="*/ 183 h 753"/>
                <a:gd name="T14" fmla="*/ 428 w 856"/>
                <a:gd name="T15" fmla="*/ 223 h 753"/>
                <a:gd name="T16" fmla="*/ 61 w 856"/>
                <a:gd name="T17" fmla="*/ 20 h 753"/>
                <a:gd name="T18" fmla="*/ 41 w 856"/>
                <a:gd name="T19" fmla="*/ 121 h 753"/>
                <a:gd name="T20" fmla="*/ 102 w 856"/>
                <a:gd name="T21" fmla="*/ 284 h 753"/>
                <a:gd name="T22" fmla="*/ 21 w 856"/>
                <a:gd name="T23" fmla="*/ 264 h 753"/>
                <a:gd name="T24" fmla="*/ 21 w 856"/>
                <a:gd name="T25" fmla="*/ 264 h 753"/>
                <a:gd name="T26" fmla="*/ 163 w 856"/>
                <a:gd name="T27" fmla="*/ 447 h 753"/>
                <a:gd name="T28" fmla="*/ 122 w 856"/>
                <a:gd name="T29" fmla="*/ 447 h 753"/>
                <a:gd name="T30" fmla="*/ 102 w 856"/>
                <a:gd name="T31" fmla="*/ 447 h 753"/>
                <a:gd name="T32" fmla="*/ 265 w 856"/>
                <a:gd name="T33" fmla="*/ 589 h 753"/>
                <a:gd name="T34" fmla="*/ 41 w 856"/>
                <a:gd name="T35" fmla="*/ 671 h 753"/>
                <a:gd name="T36" fmla="*/ 0 w 856"/>
                <a:gd name="T37" fmla="*/ 671 h 753"/>
                <a:gd name="T38" fmla="*/ 265 w 856"/>
                <a:gd name="T39" fmla="*/ 752 h 753"/>
                <a:gd name="T40" fmla="*/ 773 w 856"/>
                <a:gd name="T41" fmla="*/ 203 h 753"/>
                <a:gd name="T42" fmla="*/ 773 w 856"/>
                <a:gd name="T43" fmla="*/ 183 h 753"/>
                <a:gd name="T44" fmla="*/ 855 w 856"/>
                <a:gd name="T45" fmla="*/ 8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6" h="753">
                  <a:moveTo>
                    <a:pt x="855" y="81"/>
                  </a:moveTo>
                  <a:lnTo>
                    <a:pt x="855" y="81"/>
                  </a:lnTo>
                  <a:cubicBezTo>
                    <a:pt x="834" y="101"/>
                    <a:pt x="793" y="101"/>
                    <a:pt x="753" y="101"/>
                  </a:cubicBezTo>
                  <a:cubicBezTo>
                    <a:pt x="793" y="81"/>
                    <a:pt x="814" y="40"/>
                    <a:pt x="834" y="0"/>
                  </a:cubicBezTo>
                  <a:cubicBezTo>
                    <a:pt x="793" y="20"/>
                    <a:pt x="773" y="40"/>
                    <a:pt x="732" y="60"/>
                  </a:cubicBezTo>
                  <a:cubicBezTo>
                    <a:pt x="692" y="20"/>
                    <a:pt x="651" y="0"/>
                    <a:pt x="590" y="0"/>
                  </a:cubicBezTo>
                  <a:cubicBezTo>
                    <a:pt x="488" y="0"/>
                    <a:pt x="407" y="81"/>
                    <a:pt x="407" y="183"/>
                  </a:cubicBezTo>
                  <a:cubicBezTo>
                    <a:pt x="407" y="203"/>
                    <a:pt x="428" y="203"/>
                    <a:pt x="428" y="223"/>
                  </a:cubicBezTo>
                  <a:cubicBezTo>
                    <a:pt x="265" y="223"/>
                    <a:pt x="142" y="142"/>
                    <a:pt x="61" y="20"/>
                  </a:cubicBezTo>
                  <a:cubicBezTo>
                    <a:pt x="41" y="60"/>
                    <a:pt x="41" y="81"/>
                    <a:pt x="41" y="121"/>
                  </a:cubicBezTo>
                  <a:cubicBezTo>
                    <a:pt x="41" y="183"/>
                    <a:pt x="61" y="244"/>
                    <a:pt x="102" y="284"/>
                  </a:cubicBezTo>
                  <a:cubicBezTo>
                    <a:pt x="81" y="284"/>
                    <a:pt x="61" y="264"/>
                    <a:pt x="21" y="264"/>
                  </a:cubicBezTo>
                  <a:lnTo>
                    <a:pt x="21" y="264"/>
                  </a:lnTo>
                  <a:cubicBezTo>
                    <a:pt x="21" y="345"/>
                    <a:pt x="81" y="427"/>
                    <a:pt x="163" y="447"/>
                  </a:cubicBezTo>
                  <a:cubicBezTo>
                    <a:pt x="163" y="447"/>
                    <a:pt x="142" y="447"/>
                    <a:pt x="122" y="447"/>
                  </a:cubicBezTo>
                  <a:lnTo>
                    <a:pt x="102" y="447"/>
                  </a:lnTo>
                  <a:cubicBezTo>
                    <a:pt x="122" y="528"/>
                    <a:pt x="183" y="589"/>
                    <a:pt x="265" y="589"/>
                  </a:cubicBezTo>
                  <a:cubicBezTo>
                    <a:pt x="204" y="630"/>
                    <a:pt x="122" y="671"/>
                    <a:pt x="41" y="671"/>
                  </a:cubicBezTo>
                  <a:cubicBezTo>
                    <a:pt x="21" y="671"/>
                    <a:pt x="0" y="671"/>
                    <a:pt x="0" y="671"/>
                  </a:cubicBezTo>
                  <a:cubicBezTo>
                    <a:pt x="81" y="711"/>
                    <a:pt x="163" y="752"/>
                    <a:pt x="265" y="752"/>
                  </a:cubicBezTo>
                  <a:cubicBezTo>
                    <a:pt x="590" y="752"/>
                    <a:pt x="773" y="447"/>
                    <a:pt x="773" y="203"/>
                  </a:cubicBezTo>
                  <a:lnTo>
                    <a:pt x="773" y="183"/>
                  </a:lnTo>
                  <a:cubicBezTo>
                    <a:pt x="814" y="142"/>
                    <a:pt x="834" y="121"/>
                    <a:pt x="855" y="81"/>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400">
                <a:latin typeface="Roboto" panose="02000000000000000000" pitchFamily="2" charset="0"/>
                <a:ea typeface="Roboto" panose="02000000000000000000" pitchFamily="2" charset="0"/>
              </a:endParaRPr>
            </a:p>
          </p:txBody>
        </p:sp>
      </p:grpSp>
      <p:grpSp>
        <p:nvGrpSpPr>
          <p:cNvPr id="105" name="Group 104"/>
          <p:cNvGrpSpPr/>
          <p:nvPr/>
        </p:nvGrpSpPr>
        <p:grpSpPr>
          <a:xfrm>
            <a:off x="9374784" y="4769380"/>
            <a:ext cx="150884" cy="150884"/>
            <a:chOff x="1006406" y="5612169"/>
            <a:chExt cx="396603" cy="396603"/>
          </a:xfrm>
        </p:grpSpPr>
        <p:sp>
          <p:nvSpPr>
            <p:cNvPr id="106" name="Freeform 132"/>
            <p:cNvSpPr>
              <a:spLocks noChangeArrowheads="1"/>
            </p:cNvSpPr>
            <p:nvPr/>
          </p:nvSpPr>
          <p:spPr bwMode="auto">
            <a:xfrm>
              <a:off x="1006406" y="5612169"/>
              <a:ext cx="396603" cy="396603"/>
            </a:xfrm>
            <a:custGeom>
              <a:avLst/>
              <a:gdLst>
                <a:gd name="T0" fmla="*/ 0 w 2401"/>
                <a:gd name="T1" fmla="*/ 2400 h 2401"/>
                <a:gd name="T2" fmla="*/ 2400 w 2401"/>
                <a:gd name="T3" fmla="*/ 2400 h 2401"/>
                <a:gd name="T4" fmla="*/ 2400 w 2401"/>
                <a:gd name="T5" fmla="*/ 0 h 2401"/>
                <a:gd name="T6" fmla="*/ 0 w 2401"/>
                <a:gd name="T7" fmla="*/ 0 h 2401"/>
                <a:gd name="T8" fmla="*/ 0 w 2401"/>
                <a:gd name="T9" fmla="*/ 2400 h 2401"/>
              </a:gdLst>
              <a:ahLst/>
              <a:cxnLst>
                <a:cxn ang="0">
                  <a:pos x="T0" y="T1"/>
                </a:cxn>
                <a:cxn ang="0">
                  <a:pos x="T2" y="T3"/>
                </a:cxn>
                <a:cxn ang="0">
                  <a:pos x="T4" y="T5"/>
                </a:cxn>
                <a:cxn ang="0">
                  <a:pos x="T6" y="T7"/>
                </a:cxn>
                <a:cxn ang="0">
                  <a:pos x="T8" y="T9"/>
                </a:cxn>
              </a:cxnLst>
              <a:rect l="0" t="0" r="r" b="b"/>
              <a:pathLst>
                <a:path w="2401" h="2401">
                  <a:moveTo>
                    <a:pt x="0" y="2400"/>
                  </a:moveTo>
                  <a:lnTo>
                    <a:pt x="2400" y="2400"/>
                  </a:lnTo>
                  <a:lnTo>
                    <a:pt x="2400" y="0"/>
                  </a:lnTo>
                  <a:lnTo>
                    <a:pt x="0" y="0"/>
                  </a:lnTo>
                  <a:lnTo>
                    <a:pt x="0" y="2400"/>
                  </a:lnTo>
                </a:path>
              </a:pathLst>
            </a:custGeom>
            <a:solidFill>
              <a:schemeClr val="accent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400">
                <a:latin typeface="Roboto" panose="02000000000000000000" pitchFamily="2" charset="0"/>
                <a:ea typeface="Roboto" panose="02000000000000000000" pitchFamily="2" charset="0"/>
              </a:endParaRPr>
            </a:p>
          </p:txBody>
        </p:sp>
        <p:sp>
          <p:nvSpPr>
            <p:cNvPr id="107" name="Freeform 133"/>
            <p:cNvSpPr>
              <a:spLocks noChangeAspect="1" noChangeArrowheads="1"/>
            </p:cNvSpPr>
            <p:nvPr/>
          </p:nvSpPr>
          <p:spPr bwMode="auto">
            <a:xfrm>
              <a:off x="1112052" y="5705994"/>
              <a:ext cx="202311" cy="202312"/>
            </a:xfrm>
            <a:custGeom>
              <a:avLst/>
              <a:gdLst>
                <a:gd name="T0" fmla="*/ 651 w 814"/>
                <a:gd name="T1" fmla="*/ 0 h 814"/>
                <a:gd name="T2" fmla="*/ 651 w 814"/>
                <a:gd name="T3" fmla="*/ 0 h 814"/>
                <a:gd name="T4" fmla="*/ 162 w 814"/>
                <a:gd name="T5" fmla="*/ 0 h 814"/>
                <a:gd name="T6" fmla="*/ 0 w 814"/>
                <a:gd name="T7" fmla="*/ 162 h 814"/>
                <a:gd name="T8" fmla="*/ 0 w 814"/>
                <a:gd name="T9" fmla="*/ 325 h 814"/>
                <a:gd name="T10" fmla="*/ 0 w 814"/>
                <a:gd name="T11" fmla="*/ 651 h 814"/>
                <a:gd name="T12" fmla="*/ 162 w 814"/>
                <a:gd name="T13" fmla="*/ 813 h 814"/>
                <a:gd name="T14" fmla="*/ 651 w 814"/>
                <a:gd name="T15" fmla="*/ 813 h 814"/>
                <a:gd name="T16" fmla="*/ 813 w 814"/>
                <a:gd name="T17" fmla="*/ 651 h 814"/>
                <a:gd name="T18" fmla="*/ 813 w 814"/>
                <a:gd name="T19" fmla="*/ 325 h 814"/>
                <a:gd name="T20" fmla="*/ 813 w 814"/>
                <a:gd name="T21" fmla="*/ 162 h 814"/>
                <a:gd name="T22" fmla="*/ 651 w 814"/>
                <a:gd name="T23" fmla="*/ 0 h 814"/>
                <a:gd name="T24" fmla="*/ 712 w 814"/>
                <a:gd name="T25" fmla="*/ 101 h 814"/>
                <a:gd name="T26" fmla="*/ 712 w 814"/>
                <a:gd name="T27" fmla="*/ 101 h 814"/>
                <a:gd name="T28" fmla="*/ 712 w 814"/>
                <a:gd name="T29" fmla="*/ 101 h 814"/>
                <a:gd name="T30" fmla="*/ 712 w 814"/>
                <a:gd name="T31" fmla="*/ 101 h 814"/>
                <a:gd name="T32" fmla="*/ 712 w 814"/>
                <a:gd name="T33" fmla="*/ 224 h 814"/>
                <a:gd name="T34" fmla="*/ 590 w 814"/>
                <a:gd name="T35" fmla="*/ 224 h 814"/>
                <a:gd name="T36" fmla="*/ 590 w 814"/>
                <a:gd name="T37" fmla="*/ 101 h 814"/>
                <a:gd name="T38" fmla="*/ 712 w 814"/>
                <a:gd name="T39" fmla="*/ 101 h 814"/>
                <a:gd name="T40" fmla="*/ 285 w 814"/>
                <a:gd name="T41" fmla="*/ 325 h 814"/>
                <a:gd name="T42" fmla="*/ 285 w 814"/>
                <a:gd name="T43" fmla="*/ 325 h 814"/>
                <a:gd name="T44" fmla="*/ 406 w 814"/>
                <a:gd name="T45" fmla="*/ 264 h 814"/>
                <a:gd name="T46" fmla="*/ 529 w 814"/>
                <a:gd name="T47" fmla="*/ 325 h 814"/>
                <a:gd name="T48" fmla="*/ 549 w 814"/>
                <a:gd name="T49" fmla="*/ 407 h 814"/>
                <a:gd name="T50" fmla="*/ 406 w 814"/>
                <a:gd name="T51" fmla="*/ 549 h 814"/>
                <a:gd name="T52" fmla="*/ 265 w 814"/>
                <a:gd name="T53" fmla="*/ 407 h 814"/>
                <a:gd name="T54" fmla="*/ 285 w 814"/>
                <a:gd name="T55" fmla="*/ 325 h 814"/>
                <a:gd name="T56" fmla="*/ 732 w 814"/>
                <a:gd name="T57" fmla="*/ 651 h 814"/>
                <a:gd name="T58" fmla="*/ 732 w 814"/>
                <a:gd name="T59" fmla="*/ 651 h 814"/>
                <a:gd name="T60" fmla="*/ 651 w 814"/>
                <a:gd name="T61" fmla="*/ 732 h 814"/>
                <a:gd name="T62" fmla="*/ 162 w 814"/>
                <a:gd name="T63" fmla="*/ 732 h 814"/>
                <a:gd name="T64" fmla="*/ 81 w 814"/>
                <a:gd name="T65" fmla="*/ 651 h 814"/>
                <a:gd name="T66" fmla="*/ 81 w 814"/>
                <a:gd name="T67" fmla="*/ 325 h 814"/>
                <a:gd name="T68" fmla="*/ 203 w 814"/>
                <a:gd name="T69" fmla="*/ 325 h 814"/>
                <a:gd name="T70" fmla="*/ 183 w 814"/>
                <a:gd name="T71" fmla="*/ 407 h 814"/>
                <a:gd name="T72" fmla="*/ 406 w 814"/>
                <a:gd name="T73" fmla="*/ 631 h 814"/>
                <a:gd name="T74" fmla="*/ 630 w 814"/>
                <a:gd name="T75" fmla="*/ 407 h 814"/>
                <a:gd name="T76" fmla="*/ 610 w 814"/>
                <a:gd name="T77" fmla="*/ 325 h 814"/>
                <a:gd name="T78" fmla="*/ 732 w 814"/>
                <a:gd name="T79" fmla="*/ 325 h 814"/>
                <a:gd name="T80" fmla="*/ 732 w 814"/>
                <a:gd name="T81" fmla="*/ 651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4" h="814">
                  <a:moveTo>
                    <a:pt x="651" y="0"/>
                  </a:moveTo>
                  <a:lnTo>
                    <a:pt x="651" y="0"/>
                  </a:lnTo>
                  <a:cubicBezTo>
                    <a:pt x="162" y="0"/>
                    <a:pt x="162" y="0"/>
                    <a:pt x="162" y="0"/>
                  </a:cubicBezTo>
                  <a:cubicBezTo>
                    <a:pt x="81" y="0"/>
                    <a:pt x="0" y="61"/>
                    <a:pt x="0" y="162"/>
                  </a:cubicBezTo>
                  <a:cubicBezTo>
                    <a:pt x="0" y="325"/>
                    <a:pt x="0" y="325"/>
                    <a:pt x="0" y="325"/>
                  </a:cubicBezTo>
                  <a:cubicBezTo>
                    <a:pt x="0" y="651"/>
                    <a:pt x="0" y="651"/>
                    <a:pt x="0" y="651"/>
                  </a:cubicBezTo>
                  <a:cubicBezTo>
                    <a:pt x="0" y="732"/>
                    <a:pt x="81" y="813"/>
                    <a:pt x="162" y="813"/>
                  </a:cubicBezTo>
                  <a:cubicBezTo>
                    <a:pt x="651" y="813"/>
                    <a:pt x="651" y="813"/>
                    <a:pt x="651" y="813"/>
                  </a:cubicBezTo>
                  <a:cubicBezTo>
                    <a:pt x="753" y="813"/>
                    <a:pt x="813" y="732"/>
                    <a:pt x="813" y="651"/>
                  </a:cubicBezTo>
                  <a:cubicBezTo>
                    <a:pt x="813" y="325"/>
                    <a:pt x="813" y="325"/>
                    <a:pt x="813" y="325"/>
                  </a:cubicBezTo>
                  <a:cubicBezTo>
                    <a:pt x="813" y="162"/>
                    <a:pt x="813" y="162"/>
                    <a:pt x="813" y="162"/>
                  </a:cubicBezTo>
                  <a:cubicBezTo>
                    <a:pt x="813" y="61"/>
                    <a:pt x="753" y="0"/>
                    <a:pt x="651" y="0"/>
                  </a:cubicBezTo>
                  <a:close/>
                  <a:moveTo>
                    <a:pt x="712" y="101"/>
                  </a:moveTo>
                  <a:lnTo>
                    <a:pt x="712" y="101"/>
                  </a:lnTo>
                  <a:lnTo>
                    <a:pt x="712" y="101"/>
                  </a:lnTo>
                  <a:lnTo>
                    <a:pt x="712" y="101"/>
                  </a:lnTo>
                  <a:cubicBezTo>
                    <a:pt x="712" y="224"/>
                    <a:pt x="712" y="224"/>
                    <a:pt x="712" y="224"/>
                  </a:cubicBezTo>
                  <a:cubicBezTo>
                    <a:pt x="590" y="224"/>
                    <a:pt x="590" y="224"/>
                    <a:pt x="590" y="224"/>
                  </a:cubicBezTo>
                  <a:cubicBezTo>
                    <a:pt x="590" y="101"/>
                    <a:pt x="590" y="101"/>
                    <a:pt x="590" y="101"/>
                  </a:cubicBezTo>
                  <a:lnTo>
                    <a:pt x="712" y="101"/>
                  </a:lnTo>
                  <a:close/>
                  <a:moveTo>
                    <a:pt x="285" y="325"/>
                  </a:moveTo>
                  <a:lnTo>
                    <a:pt x="285" y="325"/>
                  </a:lnTo>
                  <a:cubicBezTo>
                    <a:pt x="325" y="284"/>
                    <a:pt x="366" y="264"/>
                    <a:pt x="406" y="264"/>
                  </a:cubicBezTo>
                  <a:cubicBezTo>
                    <a:pt x="447" y="264"/>
                    <a:pt x="509" y="284"/>
                    <a:pt x="529" y="325"/>
                  </a:cubicBezTo>
                  <a:cubicBezTo>
                    <a:pt x="549" y="345"/>
                    <a:pt x="549" y="366"/>
                    <a:pt x="549" y="407"/>
                  </a:cubicBezTo>
                  <a:cubicBezTo>
                    <a:pt x="549" y="488"/>
                    <a:pt x="488" y="549"/>
                    <a:pt x="406" y="549"/>
                  </a:cubicBezTo>
                  <a:cubicBezTo>
                    <a:pt x="325" y="549"/>
                    <a:pt x="265" y="488"/>
                    <a:pt x="265" y="407"/>
                  </a:cubicBezTo>
                  <a:cubicBezTo>
                    <a:pt x="265" y="366"/>
                    <a:pt x="285" y="345"/>
                    <a:pt x="285" y="325"/>
                  </a:cubicBezTo>
                  <a:close/>
                  <a:moveTo>
                    <a:pt x="732" y="651"/>
                  </a:moveTo>
                  <a:lnTo>
                    <a:pt x="732" y="651"/>
                  </a:lnTo>
                  <a:cubicBezTo>
                    <a:pt x="732" y="691"/>
                    <a:pt x="692" y="732"/>
                    <a:pt x="651" y="732"/>
                  </a:cubicBezTo>
                  <a:cubicBezTo>
                    <a:pt x="162" y="732"/>
                    <a:pt x="162" y="732"/>
                    <a:pt x="162" y="732"/>
                  </a:cubicBezTo>
                  <a:cubicBezTo>
                    <a:pt x="122" y="732"/>
                    <a:pt x="81" y="691"/>
                    <a:pt x="81" y="651"/>
                  </a:cubicBezTo>
                  <a:cubicBezTo>
                    <a:pt x="81" y="325"/>
                    <a:pt x="81" y="325"/>
                    <a:pt x="81" y="325"/>
                  </a:cubicBezTo>
                  <a:cubicBezTo>
                    <a:pt x="203" y="325"/>
                    <a:pt x="203" y="325"/>
                    <a:pt x="203" y="325"/>
                  </a:cubicBezTo>
                  <a:cubicBezTo>
                    <a:pt x="203" y="345"/>
                    <a:pt x="183" y="366"/>
                    <a:pt x="183" y="407"/>
                  </a:cubicBezTo>
                  <a:cubicBezTo>
                    <a:pt x="183" y="528"/>
                    <a:pt x="285" y="631"/>
                    <a:pt x="406" y="631"/>
                  </a:cubicBezTo>
                  <a:cubicBezTo>
                    <a:pt x="529" y="631"/>
                    <a:pt x="630" y="528"/>
                    <a:pt x="630" y="407"/>
                  </a:cubicBezTo>
                  <a:cubicBezTo>
                    <a:pt x="630" y="366"/>
                    <a:pt x="630" y="345"/>
                    <a:pt x="610" y="325"/>
                  </a:cubicBezTo>
                  <a:cubicBezTo>
                    <a:pt x="732" y="325"/>
                    <a:pt x="732" y="325"/>
                    <a:pt x="732" y="325"/>
                  </a:cubicBezTo>
                  <a:lnTo>
                    <a:pt x="732" y="651"/>
                  </a:lnTo>
                  <a:close/>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400">
                <a:latin typeface="Roboto" panose="02000000000000000000" pitchFamily="2" charset="0"/>
                <a:ea typeface="Roboto" panose="02000000000000000000" pitchFamily="2" charset="0"/>
              </a:endParaRPr>
            </a:p>
          </p:txBody>
        </p:sp>
      </p:grpSp>
      <p:grpSp>
        <p:nvGrpSpPr>
          <p:cNvPr id="108" name="Group 107"/>
          <p:cNvGrpSpPr/>
          <p:nvPr/>
        </p:nvGrpSpPr>
        <p:grpSpPr>
          <a:xfrm>
            <a:off x="9541788" y="4768841"/>
            <a:ext cx="152270" cy="152270"/>
            <a:chOff x="1567775" y="4933138"/>
            <a:chExt cx="400248" cy="400247"/>
          </a:xfrm>
        </p:grpSpPr>
        <p:sp>
          <p:nvSpPr>
            <p:cNvPr id="109" name="Freeform 138"/>
            <p:cNvSpPr>
              <a:spLocks noChangeArrowheads="1"/>
            </p:cNvSpPr>
            <p:nvPr/>
          </p:nvSpPr>
          <p:spPr bwMode="auto">
            <a:xfrm>
              <a:off x="1567775" y="4933138"/>
              <a:ext cx="400248" cy="400247"/>
            </a:xfrm>
            <a:custGeom>
              <a:avLst/>
              <a:gdLst>
                <a:gd name="T0" fmla="*/ 0 w 2422"/>
                <a:gd name="T1" fmla="*/ 2422 h 2423"/>
                <a:gd name="T2" fmla="*/ 2421 w 2422"/>
                <a:gd name="T3" fmla="*/ 2422 h 2423"/>
                <a:gd name="T4" fmla="*/ 2421 w 2422"/>
                <a:gd name="T5" fmla="*/ 0 h 2423"/>
                <a:gd name="T6" fmla="*/ 0 w 2422"/>
                <a:gd name="T7" fmla="*/ 0 h 2423"/>
                <a:gd name="T8" fmla="*/ 0 w 2422"/>
                <a:gd name="T9" fmla="*/ 2422 h 2423"/>
              </a:gdLst>
              <a:ahLst/>
              <a:cxnLst>
                <a:cxn ang="0">
                  <a:pos x="T0" y="T1"/>
                </a:cxn>
                <a:cxn ang="0">
                  <a:pos x="T2" y="T3"/>
                </a:cxn>
                <a:cxn ang="0">
                  <a:pos x="T4" y="T5"/>
                </a:cxn>
                <a:cxn ang="0">
                  <a:pos x="T6" y="T7"/>
                </a:cxn>
                <a:cxn ang="0">
                  <a:pos x="T8" y="T9"/>
                </a:cxn>
              </a:cxnLst>
              <a:rect l="0" t="0" r="r" b="b"/>
              <a:pathLst>
                <a:path w="2422" h="2423">
                  <a:moveTo>
                    <a:pt x="0" y="2422"/>
                  </a:moveTo>
                  <a:lnTo>
                    <a:pt x="2421" y="2422"/>
                  </a:lnTo>
                  <a:lnTo>
                    <a:pt x="2421" y="0"/>
                  </a:lnTo>
                  <a:lnTo>
                    <a:pt x="0" y="0"/>
                  </a:lnTo>
                  <a:lnTo>
                    <a:pt x="0" y="2422"/>
                  </a:lnTo>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400">
                <a:latin typeface="Roboto" panose="02000000000000000000" pitchFamily="2" charset="0"/>
                <a:ea typeface="Roboto" panose="02000000000000000000" pitchFamily="2" charset="0"/>
              </a:endParaRPr>
            </a:p>
          </p:txBody>
        </p:sp>
        <p:sp>
          <p:nvSpPr>
            <p:cNvPr id="110" name="Freeform 139"/>
            <p:cNvSpPr>
              <a:spLocks noChangeAspect="1" noChangeArrowheads="1"/>
            </p:cNvSpPr>
            <p:nvPr/>
          </p:nvSpPr>
          <p:spPr bwMode="auto">
            <a:xfrm>
              <a:off x="1661448" y="5028378"/>
              <a:ext cx="202311" cy="187001"/>
            </a:xfrm>
            <a:custGeom>
              <a:avLst/>
              <a:gdLst>
                <a:gd name="T0" fmla="*/ 184 w 815"/>
                <a:gd name="T1" fmla="*/ 753 h 754"/>
                <a:gd name="T2" fmla="*/ 184 w 815"/>
                <a:gd name="T3" fmla="*/ 753 h 754"/>
                <a:gd name="T4" fmla="*/ 21 w 815"/>
                <a:gd name="T5" fmla="*/ 753 h 754"/>
                <a:gd name="T6" fmla="*/ 21 w 815"/>
                <a:gd name="T7" fmla="*/ 244 h 754"/>
                <a:gd name="T8" fmla="*/ 184 w 815"/>
                <a:gd name="T9" fmla="*/ 244 h 754"/>
                <a:gd name="T10" fmla="*/ 184 w 815"/>
                <a:gd name="T11" fmla="*/ 753 h 754"/>
                <a:gd name="T12" fmla="*/ 102 w 815"/>
                <a:gd name="T13" fmla="*/ 183 h 754"/>
                <a:gd name="T14" fmla="*/ 102 w 815"/>
                <a:gd name="T15" fmla="*/ 183 h 754"/>
                <a:gd name="T16" fmla="*/ 102 w 815"/>
                <a:gd name="T17" fmla="*/ 183 h 754"/>
                <a:gd name="T18" fmla="*/ 0 w 815"/>
                <a:gd name="T19" fmla="*/ 102 h 754"/>
                <a:gd name="T20" fmla="*/ 102 w 815"/>
                <a:gd name="T21" fmla="*/ 0 h 754"/>
                <a:gd name="T22" fmla="*/ 204 w 815"/>
                <a:gd name="T23" fmla="*/ 102 h 754"/>
                <a:gd name="T24" fmla="*/ 102 w 815"/>
                <a:gd name="T25" fmla="*/ 183 h 754"/>
                <a:gd name="T26" fmla="*/ 814 w 815"/>
                <a:gd name="T27" fmla="*/ 753 h 754"/>
                <a:gd name="T28" fmla="*/ 814 w 815"/>
                <a:gd name="T29" fmla="*/ 753 h 754"/>
                <a:gd name="T30" fmla="*/ 631 w 815"/>
                <a:gd name="T31" fmla="*/ 753 h 754"/>
                <a:gd name="T32" fmla="*/ 631 w 815"/>
                <a:gd name="T33" fmla="*/ 489 h 754"/>
                <a:gd name="T34" fmla="*/ 550 w 815"/>
                <a:gd name="T35" fmla="*/ 387 h 754"/>
                <a:gd name="T36" fmla="*/ 468 w 815"/>
                <a:gd name="T37" fmla="*/ 448 h 754"/>
                <a:gd name="T38" fmla="*/ 448 w 815"/>
                <a:gd name="T39" fmla="*/ 489 h 754"/>
                <a:gd name="T40" fmla="*/ 448 w 815"/>
                <a:gd name="T41" fmla="*/ 753 h 754"/>
                <a:gd name="T42" fmla="*/ 285 w 815"/>
                <a:gd name="T43" fmla="*/ 753 h 754"/>
                <a:gd name="T44" fmla="*/ 285 w 815"/>
                <a:gd name="T45" fmla="*/ 244 h 754"/>
                <a:gd name="T46" fmla="*/ 448 w 815"/>
                <a:gd name="T47" fmla="*/ 244 h 754"/>
                <a:gd name="T48" fmla="*/ 448 w 815"/>
                <a:gd name="T49" fmla="*/ 326 h 754"/>
                <a:gd name="T50" fmla="*/ 611 w 815"/>
                <a:gd name="T51" fmla="*/ 244 h 754"/>
                <a:gd name="T52" fmla="*/ 814 w 815"/>
                <a:gd name="T53" fmla="*/ 468 h 754"/>
                <a:gd name="T54" fmla="*/ 814 w 815"/>
                <a:gd name="T55" fmla="*/ 753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15" h="754">
                  <a:moveTo>
                    <a:pt x="184" y="753"/>
                  </a:moveTo>
                  <a:lnTo>
                    <a:pt x="184" y="753"/>
                  </a:lnTo>
                  <a:cubicBezTo>
                    <a:pt x="21" y="753"/>
                    <a:pt x="21" y="753"/>
                    <a:pt x="21" y="753"/>
                  </a:cubicBezTo>
                  <a:cubicBezTo>
                    <a:pt x="21" y="244"/>
                    <a:pt x="21" y="244"/>
                    <a:pt x="21" y="244"/>
                  </a:cubicBezTo>
                  <a:cubicBezTo>
                    <a:pt x="184" y="244"/>
                    <a:pt x="184" y="244"/>
                    <a:pt x="184" y="244"/>
                  </a:cubicBezTo>
                  <a:lnTo>
                    <a:pt x="184" y="753"/>
                  </a:lnTo>
                  <a:close/>
                  <a:moveTo>
                    <a:pt x="102" y="183"/>
                  </a:moveTo>
                  <a:lnTo>
                    <a:pt x="102" y="183"/>
                  </a:lnTo>
                  <a:lnTo>
                    <a:pt x="102" y="183"/>
                  </a:lnTo>
                  <a:cubicBezTo>
                    <a:pt x="41" y="183"/>
                    <a:pt x="0" y="143"/>
                    <a:pt x="0" y="102"/>
                  </a:cubicBezTo>
                  <a:cubicBezTo>
                    <a:pt x="0" y="41"/>
                    <a:pt x="41" y="0"/>
                    <a:pt x="102" y="0"/>
                  </a:cubicBezTo>
                  <a:cubicBezTo>
                    <a:pt x="163" y="0"/>
                    <a:pt x="184" y="41"/>
                    <a:pt x="204" y="102"/>
                  </a:cubicBezTo>
                  <a:cubicBezTo>
                    <a:pt x="204" y="143"/>
                    <a:pt x="163" y="183"/>
                    <a:pt x="102" y="183"/>
                  </a:cubicBezTo>
                  <a:close/>
                  <a:moveTo>
                    <a:pt x="814" y="753"/>
                  </a:moveTo>
                  <a:lnTo>
                    <a:pt x="814" y="753"/>
                  </a:lnTo>
                  <a:cubicBezTo>
                    <a:pt x="631" y="753"/>
                    <a:pt x="631" y="753"/>
                    <a:pt x="631" y="753"/>
                  </a:cubicBezTo>
                  <a:cubicBezTo>
                    <a:pt x="631" y="489"/>
                    <a:pt x="631" y="489"/>
                    <a:pt x="631" y="489"/>
                  </a:cubicBezTo>
                  <a:cubicBezTo>
                    <a:pt x="631" y="427"/>
                    <a:pt x="611" y="387"/>
                    <a:pt x="550" y="387"/>
                  </a:cubicBezTo>
                  <a:cubicBezTo>
                    <a:pt x="509" y="387"/>
                    <a:pt x="468" y="407"/>
                    <a:pt x="468" y="448"/>
                  </a:cubicBezTo>
                  <a:cubicBezTo>
                    <a:pt x="448" y="448"/>
                    <a:pt x="448" y="468"/>
                    <a:pt x="448" y="489"/>
                  </a:cubicBezTo>
                  <a:cubicBezTo>
                    <a:pt x="448" y="753"/>
                    <a:pt x="448" y="753"/>
                    <a:pt x="448" y="753"/>
                  </a:cubicBezTo>
                  <a:cubicBezTo>
                    <a:pt x="285" y="753"/>
                    <a:pt x="285" y="753"/>
                    <a:pt x="285" y="753"/>
                  </a:cubicBezTo>
                  <a:cubicBezTo>
                    <a:pt x="285" y="753"/>
                    <a:pt x="285" y="285"/>
                    <a:pt x="285" y="244"/>
                  </a:cubicBezTo>
                  <a:cubicBezTo>
                    <a:pt x="448" y="244"/>
                    <a:pt x="448" y="244"/>
                    <a:pt x="448" y="244"/>
                  </a:cubicBezTo>
                  <a:cubicBezTo>
                    <a:pt x="448" y="326"/>
                    <a:pt x="448" y="326"/>
                    <a:pt x="448" y="326"/>
                  </a:cubicBezTo>
                  <a:cubicBezTo>
                    <a:pt x="468" y="285"/>
                    <a:pt x="530" y="244"/>
                    <a:pt x="611" y="244"/>
                  </a:cubicBezTo>
                  <a:cubicBezTo>
                    <a:pt x="733" y="244"/>
                    <a:pt x="814" y="326"/>
                    <a:pt x="814" y="468"/>
                  </a:cubicBezTo>
                  <a:lnTo>
                    <a:pt x="814" y="753"/>
                  </a:lnTo>
                  <a:close/>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400">
                <a:latin typeface="Roboto" panose="02000000000000000000" pitchFamily="2" charset="0"/>
                <a:ea typeface="Roboto" panose="02000000000000000000" pitchFamily="2" charset="0"/>
              </a:endParaRPr>
            </a:p>
          </p:txBody>
        </p:sp>
      </p:grpSp>
      <p:grpSp>
        <p:nvGrpSpPr>
          <p:cNvPr id="111" name="Group 110"/>
          <p:cNvGrpSpPr/>
          <p:nvPr/>
        </p:nvGrpSpPr>
        <p:grpSpPr>
          <a:xfrm>
            <a:off x="9207796" y="4767994"/>
            <a:ext cx="150884" cy="152271"/>
            <a:chOff x="1006406" y="4216039"/>
            <a:chExt cx="396603" cy="400248"/>
          </a:xfrm>
        </p:grpSpPr>
        <p:sp>
          <p:nvSpPr>
            <p:cNvPr id="112" name="Freeform 152"/>
            <p:cNvSpPr>
              <a:spLocks noChangeArrowheads="1"/>
            </p:cNvSpPr>
            <p:nvPr/>
          </p:nvSpPr>
          <p:spPr bwMode="auto">
            <a:xfrm>
              <a:off x="1006406" y="4216039"/>
              <a:ext cx="396603" cy="400248"/>
            </a:xfrm>
            <a:custGeom>
              <a:avLst/>
              <a:gdLst>
                <a:gd name="T0" fmla="*/ 0 w 2401"/>
                <a:gd name="T1" fmla="*/ 2421 h 2422"/>
                <a:gd name="T2" fmla="*/ 2400 w 2401"/>
                <a:gd name="T3" fmla="*/ 2421 h 2422"/>
                <a:gd name="T4" fmla="*/ 2400 w 2401"/>
                <a:gd name="T5" fmla="*/ 0 h 2422"/>
                <a:gd name="T6" fmla="*/ 0 w 2401"/>
                <a:gd name="T7" fmla="*/ 0 h 2422"/>
                <a:gd name="T8" fmla="*/ 0 w 2401"/>
                <a:gd name="T9" fmla="*/ 2421 h 2422"/>
              </a:gdLst>
              <a:ahLst/>
              <a:cxnLst>
                <a:cxn ang="0">
                  <a:pos x="T0" y="T1"/>
                </a:cxn>
                <a:cxn ang="0">
                  <a:pos x="T2" y="T3"/>
                </a:cxn>
                <a:cxn ang="0">
                  <a:pos x="T4" y="T5"/>
                </a:cxn>
                <a:cxn ang="0">
                  <a:pos x="T6" y="T7"/>
                </a:cxn>
                <a:cxn ang="0">
                  <a:pos x="T8" y="T9"/>
                </a:cxn>
              </a:cxnLst>
              <a:rect l="0" t="0" r="r" b="b"/>
              <a:pathLst>
                <a:path w="2401" h="2422">
                  <a:moveTo>
                    <a:pt x="0" y="2421"/>
                  </a:moveTo>
                  <a:lnTo>
                    <a:pt x="2400" y="2421"/>
                  </a:lnTo>
                  <a:lnTo>
                    <a:pt x="2400" y="0"/>
                  </a:lnTo>
                  <a:lnTo>
                    <a:pt x="0" y="0"/>
                  </a:lnTo>
                  <a:lnTo>
                    <a:pt x="0" y="2421"/>
                  </a:lnTo>
                </a:path>
              </a:pathLst>
            </a:custGeom>
            <a:solidFill>
              <a:srgbClr val="517CBE"/>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400">
                <a:latin typeface="Roboto" panose="02000000000000000000" pitchFamily="2" charset="0"/>
                <a:ea typeface="Roboto" panose="02000000000000000000" pitchFamily="2" charset="0"/>
              </a:endParaRPr>
            </a:p>
          </p:txBody>
        </p:sp>
        <p:sp>
          <p:nvSpPr>
            <p:cNvPr id="113" name="Freeform 153"/>
            <p:cNvSpPr>
              <a:spLocks noChangeAspect="1" noChangeArrowheads="1"/>
            </p:cNvSpPr>
            <p:nvPr/>
          </p:nvSpPr>
          <p:spPr bwMode="auto">
            <a:xfrm>
              <a:off x="1154383" y="4310802"/>
              <a:ext cx="100611" cy="217622"/>
            </a:xfrm>
            <a:custGeom>
              <a:avLst/>
              <a:gdLst>
                <a:gd name="T0" fmla="*/ 406 w 407"/>
                <a:gd name="T1" fmla="*/ 285 h 876"/>
                <a:gd name="T2" fmla="*/ 406 w 407"/>
                <a:gd name="T3" fmla="*/ 285 h 876"/>
                <a:gd name="T4" fmla="*/ 264 w 407"/>
                <a:gd name="T5" fmla="*/ 285 h 876"/>
                <a:gd name="T6" fmla="*/ 264 w 407"/>
                <a:gd name="T7" fmla="*/ 204 h 876"/>
                <a:gd name="T8" fmla="*/ 305 w 407"/>
                <a:gd name="T9" fmla="*/ 163 h 876"/>
                <a:gd name="T10" fmla="*/ 406 w 407"/>
                <a:gd name="T11" fmla="*/ 163 h 876"/>
                <a:gd name="T12" fmla="*/ 406 w 407"/>
                <a:gd name="T13" fmla="*/ 0 h 876"/>
                <a:gd name="T14" fmla="*/ 264 w 407"/>
                <a:gd name="T15" fmla="*/ 0 h 876"/>
                <a:gd name="T16" fmla="*/ 81 w 407"/>
                <a:gd name="T17" fmla="*/ 183 h 876"/>
                <a:gd name="T18" fmla="*/ 81 w 407"/>
                <a:gd name="T19" fmla="*/ 285 h 876"/>
                <a:gd name="T20" fmla="*/ 0 w 407"/>
                <a:gd name="T21" fmla="*/ 285 h 876"/>
                <a:gd name="T22" fmla="*/ 0 w 407"/>
                <a:gd name="T23" fmla="*/ 427 h 876"/>
                <a:gd name="T24" fmla="*/ 81 w 407"/>
                <a:gd name="T25" fmla="*/ 427 h 876"/>
                <a:gd name="T26" fmla="*/ 81 w 407"/>
                <a:gd name="T27" fmla="*/ 875 h 876"/>
                <a:gd name="T28" fmla="*/ 264 w 407"/>
                <a:gd name="T29" fmla="*/ 875 h 876"/>
                <a:gd name="T30" fmla="*/ 264 w 407"/>
                <a:gd name="T31" fmla="*/ 427 h 876"/>
                <a:gd name="T32" fmla="*/ 386 w 407"/>
                <a:gd name="T33" fmla="*/ 427 h 876"/>
                <a:gd name="T34" fmla="*/ 406 w 407"/>
                <a:gd name="T35" fmla="*/ 285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7" h="876">
                  <a:moveTo>
                    <a:pt x="406" y="285"/>
                  </a:moveTo>
                  <a:lnTo>
                    <a:pt x="406" y="285"/>
                  </a:lnTo>
                  <a:cubicBezTo>
                    <a:pt x="264" y="285"/>
                    <a:pt x="264" y="285"/>
                    <a:pt x="264" y="285"/>
                  </a:cubicBezTo>
                  <a:cubicBezTo>
                    <a:pt x="264" y="204"/>
                    <a:pt x="264" y="204"/>
                    <a:pt x="264" y="204"/>
                  </a:cubicBezTo>
                  <a:cubicBezTo>
                    <a:pt x="264" y="163"/>
                    <a:pt x="285" y="163"/>
                    <a:pt x="305" y="163"/>
                  </a:cubicBezTo>
                  <a:cubicBezTo>
                    <a:pt x="325" y="163"/>
                    <a:pt x="406" y="163"/>
                    <a:pt x="406" y="163"/>
                  </a:cubicBezTo>
                  <a:cubicBezTo>
                    <a:pt x="406" y="0"/>
                    <a:pt x="406" y="0"/>
                    <a:pt x="406" y="0"/>
                  </a:cubicBezTo>
                  <a:cubicBezTo>
                    <a:pt x="264" y="0"/>
                    <a:pt x="264" y="0"/>
                    <a:pt x="264" y="0"/>
                  </a:cubicBezTo>
                  <a:cubicBezTo>
                    <a:pt x="122" y="0"/>
                    <a:pt x="81" y="122"/>
                    <a:pt x="81" y="183"/>
                  </a:cubicBezTo>
                  <a:cubicBezTo>
                    <a:pt x="81" y="285"/>
                    <a:pt x="81" y="285"/>
                    <a:pt x="81" y="285"/>
                  </a:cubicBezTo>
                  <a:cubicBezTo>
                    <a:pt x="0" y="285"/>
                    <a:pt x="0" y="285"/>
                    <a:pt x="0" y="285"/>
                  </a:cubicBezTo>
                  <a:cubicBezTo>
                    <a:pt x="0" y="427"/>
                    <a:pt x="0" y="427"/>
                    <a:pt x="0" y="427"/>
                  </a:cubicBezTo>
                  <a:cubicBezTo>
                    <a:pt x="81" y="427"/>
                    <a:pt x="81" y="427"/>
                    <a:pt x="81" y="427"/>
                  </a:cubicBezTo>
                  <a:cubicBezTo>
                    <a:pt x="81" y="631"/>
                    <a:pt x="81" y="875"/>
                    <a:pt x="81" y="875"/>
                  </a:cubicBezTo>
                  <a:cubicBezTo>
                    <a:pt x="264" y="875"/>
                    <a:pt x="264" y="875"/>
                    <a:pt x="264" y="875"/>
                  </a:cubicBezTo>
                  <a:cubicBezTo>
                    <a:pt x="264" y="875"/>
                    <a:pt x="264" y="631"/>
                    <a:pt x="264" y="427"/>
                  </a:cubicBezTo>
                  <a:cubicBezTo>
                    <a:pt x="386" y="427"/>
                    <a:pt x="386" y="427"/>
                    <a:pt x="386" y="427"/>
                  </a:cubicBezTo>
                  <a:lnTo>
                    <a:pt x="406" y="285"/>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400">
                <a:latin typeface="Roboto" panose="02000000000000000000" pitchFamily="2" charset="0"/>
                <a:ea typeface="Roboto" panose="02000000000000000000" pitchFamily="2" charset="0"/>
              </a:endParaRPr>
            </a:p>
          </p:txBody>
        </p:sp>
      </p:grpSp>
      <p:grpSp>
        <p:nvGrpSpPr>
          <p:cNvPr id="114" name="Group 113"/>
          <p:cNvGrpSpPr/>
          <p:nvPr/>
        </p:nvGrpSpPr>
        <p:grpSpPr>
          <a:xfrm>
            <a:off x="9042545" y="4767994"/>
            <a:ext cx="151161" cy="152271"/>
            <a:chOff x="445038" y="4216039"/>
            <a:chExt cx="397332" cy="400248"/>
          </a:xfrm>
        </p:grpSpPr>
        <p:sp>
          <p:nvSpPr>
            <p:cNvPr id="115" name="Freeform 154"/>
            <p:cNvSpPr>
              <a:spLocks noChangeArrowheads="1"/>
            </p:cNvSpPr>
            <p:nvPr/>
          </p:nvSpPr>
          <p:spPr bwMode="auto">
            <a:xfrm>
              <a:off x="445038" y="4216039"/>
              <a:ext cx="397332" cy="400248"/>
            </a:xfrm>
            <a:custGeom>
              <a:avLst/>
              <a:gdLst>
                <a:gd name="T0" fmla="*/ 0 w 2402"/>
                <a:gd name="T1" fmla="*/ 2421 h 2422"/>
                <a:gd name="T2" fmla="*/ 2401 w 2402"/>
                <a:gd name="T3" fmla="*/ 2421 h 2422"/>
                <a:gd name="T4" fmla="*/ 2401 w 2402"/>
                <a:gd name="T5" fmla="*/ 0 h 2422"/>
                <a:gd name="T6" fmla="*/ 0 w 2402"/>
                <a:gd name="T7" fmla="*/ 0 h 2422"/>
                <a:gd name="T8" fmla="*/ 0 w 2402"/>
                <a:gd name="T9" fmla="*/ 2421 h 2422"/>
              </a:gdLst>
              <a:ahLst/>
              <a:cxnLst>
                <a:cxn ang="0">
                  <a:pos x="T0" y="T1"/>
                </a:cxn>
                <a:cxn ang="0">
                  <a:pos x="T2" y="T3"/>
                </a:cxn>
                <a:cxn ang="0">
                  <a:pos x="T4" y="T5"/>
                </a:cxn>
                <a:cxn ang="0">
                  <a:pos x="T6" y="T7"/>
                </a:cxn>
                <a:cxn ang="0">
                  <a:pos x="T8" y="T9"/>
                </a:cxn>
              </a:cxnLst>
              <a:rect l="0" t="0" r="r" b="b"/>
              <a:pathLst>
                <a:path w="2402" h="2422">
                  <a:moveTo>
                    <a:pt x="0" y="2421"/>
                  </a:moveTo>
                  <a:lnTo>
                    <a:pt x="2401" y="2421"/>
                  </a:lnTo>
                  <a:lnTo>
                    <a:pt x="2401" y="0"/>
                  </a:lnTo>
                  <a:lnTo>
                    <a:pt x="0" y="0"/>
                  </a:lnTo>
                  <a:lnTo>
                    <a:pt x="0" y="2421"/>
                  </a:lnTo>
                </a:path>
              </a:pathLst>
            </a:custGeom>
            <a:solidFill>
              <a:srgbClr val="65CCE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400">
                <a:latin typeface="Roboto" panose="02000000000000000000" pitchFamily="2" charset="0"/>
                <a:ea typeface="Roboto" panose="02000000000000000000" pitchFamily="2" charset="0"/>
              </a:endParaRPr>
            </a:p>
          </p:txBody>
        </p:sp>
        <p:sp>
          <p:nvSpPr>
            <p:cNvPr id="116" name="Freeform 155"/>
            <p:cNvSpPr>
              <a:spLocks noChangeAspect="1" noChangeArrowheads="1"/>
            </p:cNvSpPr>
            <p:nvPr/>
          </p:nvSpPr>
          <p:spPr bwMode="auto">
            <a:xfrm>
              <a:off x="532679" y="4317008"/>
              <a:ext cx="212154" cy="187004"/>
            </a:xfrm>
            <a:custGeom>
              <a:avLst/>
              <a:gdLst>
                <a:gd name="T0" fmla="*/ 855 w 856"/>
                <a:gd name="T1" fmla="*/ 81 h 753"/>
                <a:gd name="T2" fmla="*/ 855 w 856"/>
                <a:gd name="T3" fmla="*/ 81 h 753"/>
                <a:gd name="T4" fmla="*/ 753 w 856"/>
                <a:gd name="T5" fmla="*/ 101 h 753"/>
                <a:gd name="T6" fmla="*/ 834 w 856"/>
                <a:gd name="T7" fmla="*/ 0 h 753"/>
                <a:gd name="T8" fmla="*/ 732 w 856"/>
                <a:gd name="T9" fmla="*/ 60 h 753"/>
                <a:gd name="T10" fmla="*/ 590 w 856"/>
                <a:gd name="T11" fmla="*/ 0 h 753"/>
                <a:gd name="T12" fmla="*/ 407 w 856"/>
                <a:gd name="T13" fmla="*/ 183 h 753"/>
                <a:gd name="T14" fmla="*/ 428 w 856"/>
                <a:gd name="T15" fmla="*/ 223 h 753"/>
                <a:gd name="T16" fmla="*/ 61 w 856"/>
                <a:gd name="T17" fmla="*/ 20 h 753"/>
                <a:gd name="T18" fmla="*/ 41 w 856"/>
                <a:gd name="T19" fmla="*/ 121 h 753"/>
                <a:gd name="T20" fmla="*/ 102 w 856"/>
                <a:gd name="T21" fmla="*/ 284 h 753"/>
                <a:gd name="T22" fmla="*/ 21 w 856"/>
                <a:gd name="T23" fmla="*/ 264 h 753"/>
                <a:gd name="T24" fmla="*/ 21 w 856"/>
                <a:gd name="T25" fmla="*/ 264 h 753"/>
                <a:gd name="T26" fmla="*/ 163 w 856"/>
                <a:gd name="T27" fmla="*/ 447 h 753"/>
                <a:gd name="T28" fmla="*/ 122 w 856"/>
                <a:gd name="T29" fmla="*/ 447 h 753"/>
                <a:gd name="T30" fmla="*/ 102 w 856"/>
                <a:gd name="T31" fmla="*/ 447 h 753"/>
                <a:gd name="T32" fmla="*/ 265 w 856"/>
                <a:gd name="T33" fmla="*/ 589 h 753"/>
                <a:gd name="T34" fmla="*/ 41 w 856"/>
                <a:gd name="T35" fmla="*/ 671 h 753"/>
                <a:gd name="T36" fmla="*/ 0 w 856"/>
                <a:gd name="T37" fmla="*/ 671 h 753"/>
                <a:gd name="T38" fmla="*/ 265 w 856"/>
                <a:gd name="T39" fmla="*/ 752 h 753"/>
                <a:gd name="T40" fmla="*/ 773 w 856"/>
                <a:gd name="T41" fmla="*/ 203 h 753"/>
                <a:gd name="T42" fmla="*/ 773 w 856"/>
                <a:gd name="T43" fmla="*/ 183 h 753"/>
                <a:gd name="T44" fmla="*/ 855 w 856"/>
                <a:gd name="T45" fmla="*/ 8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6" h="753">
                  <a:moveTo>
                    <a:pt x="855" y="81"/>
                  </a:moveTo>
                  <a:lnTo>
                    <a:pt x="855" y="81"/>
                  </a:lnTo>
                  <a:cubicBezTo>
                    <a:pt x="834" y="101"/>
                    <a:pt x="793" y="101"/>
                    <a:pt x="753" y="101"/>
                  </a:cubicBezTo>
                  <a:cubicBezTo>
                    <a:pt x="793" y="81"/>
                    <a:pt x="814" y="40"/>
                    <a:pt x="834" y="0"/>
                  </a:cubicBezTo>
                  <a:cubicBezTo>
                    <a:pt x="793" y="20"/>
                    <a:pt x="773" y="40"/>
                    <a:pt x="732" y="60"/>
                  </a:cubicBezTo>
                  <a:cubicBezTo>
                    <a:pt x="692" y="20"/>
                    <a:pt x="651" y="0"/>
                    <a:pt x="590" y="0"/>
                  </a:cubicBezTo>
                  <a:cubicBezTo>
                    <a:pt x="488" y="0"/>
                    <a:pt x="407" y="81"/>
                    <a:pt x="407" y="183"/>
                  </a:cubicBezTo>
                  <a:cubicBezTo>
                    <a:pt x="407" y="203"/>
                    <a:pt x="428" y="203"/>
                    <a:pt x="428" y="223"/>
                  </a:cubicBezTo>
                  <a:cubicBezTo>
                    <a:pt x="265" y="223"/>
                    <a:pt x="142" y="142"/>
                    <a:pt x="61" y="20"/>
                  </a:cubicBezTo>
                  <a:cubicBezTo>
                    <a:pt x="41" y="60"/>
                    <a:pt x="41" y="81"/>
                    <a:pt x="41" y="121"/>
                  </a:cubicBezTo>
                  <a:cubicBezTo>
                    <a:pt x="41" y="183"/>
                    <a:pt x="61" y="244"/>
                    <a:pt x="102" y="284"/>
                  </a:cubicBezTo>
                  <a:cubicBezTo>
                    <a:pt x="81" y="284"/>
                    <a:pt x="61" y="264"/>
                    <a:pt x="21" y="264"/>
                  </a:cubicBezTo>
                  <a:lnTo>
                    <a:pt x="21" y="264"/>
                  </a:lnTo>
                  <a:cubicBezTo>
                    <a:pt x="21" y="345"/>
                    <a:pt x="81" y="427"/>
                    <a:pt x="163" y="447"/>
                  </a:cubicBezTo>
                  <a:cubicBezTo>
                    <a:pt x="163" y="447"/>
                    <a:pt x="142" y="447"/>
                    <a:pt x="122" y="447"/>
                  </a:cubicBezTo>
                  <a:lnTo>
                    <a:pt x="102" y="447"/>
                  </a:lnTo>
                  <a:cubicBezTo>
                    <a:pt x="122" y="528"/>
                    <a:pt x="183" y="589"/>
                    <a:pt x="265" y="589"/>
                  </a:cubicBezTo>
                  <a:cubicBezTo>
                    <a:pt x="204" y="630"/>
                    <a:pt x="122" y="671"/>
                    <a:pt x="41" y="671"/>
                  </a:cubicBezTo>
                  <a:cubicBezTo>
                    <a:pt x="21" y="671"/>
                    <a:pt x="0" y="671"/>
                    <a:pt x="0" y="671"/>
                  </a:cubicBezTo>
                  <a:cubicBezTo>
                    <a:pt x="81" y="711"/>
                    <a:pt x="163" y="752"/>
                    <a:pt x="265" y="752"/>
                  </a:cubicBezTo>
                  <a:cubicBezTo>
                    <a:pt x="590" y="752"/>
                    <a:pt x="773" y="447"/>
                    <a:pt x="773" y="203"/>
                  </a:cubicBezTo>
                  <a:lnTo>
                    <a:pt x="773" y="183"/>
                  </a:lnTo>
                  <a:cubicBezTo>
                    <a:pt x="814" y="142"/>
                    <a:pt x="834" y="121"/>
                    <a:pt x="855" y="81"/>
                  </a:cubicBez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400">
                <a:latin typeface="Roboto" panose="02000000000000000000" pitchFamily="2" charset="0"/>
                <a:ea typeface="Roboto" panose="02000000000000000000" pitchFamily="2" charset="0"/>
              </a:endParaRPr>
            </a:p>
          </p:txBody>
        </p:sp>
      </p:grpSp>
      <p:cxnSp>
        <p:nvCxnSpPr>
          <p:cNvPr id="129" name="직선 연결선 128">
            <a:extLst>
              <a:ext uri="{FF2B5EF4-FFF2-40B4-BE49-F238E27FC236}">
                <a16:creationId xmlns:a16="http://schemas.microsoft.com/office/drawing/2014/main" id="{496EA278-6E54-4045-8396-497958BBDA29}"/>
              </a:ext>
            </a:extLst>
          </p:cNvPr>
          <p:cNvCxnSpPr>
            <a:cxnSpLocks/>
          </p:cNvCxnSpPr>
          <p:nvPr/>
        </p:nvCxnSpPr>
        <p:spPr>
          <a:xfrm>
            <a:off x="184558" y="541867"/>
            <a:ext cx="11601974" cy="0"/>
          </a:xfrm>
          <a:prstGeom prst="line">
            <a:avLst/>
          </a:prstGeom>
          <a:ln w="28575">
            <a:solidFill>
              <a:srgbClr val="006898"/>
            </a:solidFill>
          </a:ln>
        </p:spPr>
        <p:style>
          <a:lnRef idx="1">
            <a:schemeClr val="accent4"/>
          </a:lnRef>
          <a:fillRef idx="0">
            <a:schemeClr val="accent4"/>
          </a:fillRef>
          <a:effectRef idx="0">
            <a:schemeClr val="accent4"/>
          </a:effectRef>
          <a:fontRef idx="minor">
            <a:schemeClr val="tx1"/>
          </a:fontRef>
        </p:style>
      </p:cxnSp>
      <p:sp>
        <p:nvSpPr>
          <p:cNvPr id="133" name="Title 1">
            <a:extLst>
              <a:ext uri="{FF2B5EF4-FFF2-40B4-BE49-F238E27FC236}">
                <a16:creationId xmlns:a16="http://schemas.microsoft.com/office/drawing/2014/main" id="{D4FD3478-3855-4605-BE75-829F59D53AD4}"/>
              </a:ext>
            </a:extLst>
          </p:cNvPr>
          <p:cNvSpPr txBox="1">
            <a:spLocks/>
          </p:cNvSpPr>
          <p:nvPr/>
        </p:nvSpPr>
        <p:spPr>
          <a:xfrm>
            <a:off x="4384496" y="1088854"/>
            <a:ext cx="3094384" cy="272669"/>
          </a:xfrm>
          <a:prstGeom prst="rect">
            <a:avLst/>
          </a:prstGeom>
        </p:spPr>
        <p:txBody>
          <a:bodyPr vert="horz" lIns="68580" tIns="34290" rIns="68580" bIns="34290"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en-US" sz="2000" b="1" dirty="0">
                <a:solidFill>
                  <a:schemeClr val="bg1">
                    <a:lumMod val="75000"/>
                  </a:schemeClr>
                </a:solidFill>
                <a:latin typeface="Roboto" panose="02000000000000000000" pitchFamily="2" charset="0"/>
                <a:ea typeface="Roboto" panose="02000000000000000000" pitchFamily="2" charset="0"/>
              </a:rPr>
              <a:t>MEET THE TEAM</a:t>
            </a:r>
          </a:p>
        </p:txBody>
      </p:sp>
      <p:sp>
        <p:nvSpPr>
          <p:cNvPr id="138" name="타원 137">
            <a:extLst>
              <a:ext uri="{FF2B5EF4-FFF2-40B4-BE49-F238E27FC236}">
                <a16:creationId xmlns:a16="http://schemas.microsoft.com/office/drawing/2014/main" id="{AAE549C5-7EC6-4F49-A223-60A6E6EB22B6}"/>
              </a:ext>
            </a:extLst>
          </p:cNvPr>
          <p:cNvSpPr/>
          <p:nvPr/>
        </p:nvSpPr>
        <p:spPr>
          <a:xfrm>
            <a:off x="1796955" y="1958525"/>
            <a:ext cx="1579966" cy="1499326"/>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9" name="타원 138">
            <a:extLst>
              <a:ext uri="{FF2B5EF4-FFF2-40B4-BE49-F238E27FC236}">
                <a16:creationId xmlns:a16="http://schemas.microsoft.com/office/drawing/2014/main" id="{DC8ABC47-161A-4D09-881C-D698DAA46A36}"/>
              </a:ext>
            </a:extLst>
          </p:cNvPr>
          <p:cNvSpPr/>
          <p:nvPr/>
        </p:nvSpPr>
        <p:spPr>
          <a:xfrm>
            <a:off x="3515792" y="1940007"/>
            <a:ext cx="1579966" cy="1499326"/>
          </a:xfrm>
          <a:prstGeom prst="ellipse">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0" name="타원 139">
            <a:extLst>
              <a:ext uri="{FF2B5EF4-FFF2-40B4-BE49-F238E27FC236}">
                <a16:creationId xmlns:a16="http://schemas.microsoft.com/office/drawing/2014/main" id="{C672AC86-AA51-44C5-B4CB-1B695971C034}"/>
              </a:ext>
            </a:extLst>
          </p:cNvPr>
          <p:cNvSpPr/>
          <p:nvPr/>
        </p:nvSpPr>
        <p:spPr>
          <a:xfrm>
            <a:off x="6865964" y="1933840"/>
            <a:ext cx="1579966" cy="1499326"/>
          </a:xfrm>
          <a:prstGeom prst="ellipse">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1" name="타원 140">
            <a:extLst>
              <a:ext uri="{FF2B5EF4-FFF2-40B4-BE49-F238E27FC236}">
                <a16:creationId xmlns:a16="http://schemas.microsoft.com/office/drawing/2014/main" id="{E7B1B3BE-55B5-4FEE-8843-F9D064B1421D}"/>
              </a:ext>
            </a:extLst>
          </p:cNvPr>
          <p:cNvSpPr/>
          <p:nvPr/>
        </p:nvSpPr>
        <p:spPr>
          <a:xfrm>
            <a:off x="8562512" y="1958525"/>
            <a:ext cx="1579966" cy="1499326"/>
          </a:xfrm>
          <a:prstGeom prst="ellipse">
            <a:avLst/>
          </a:prstGeom>
          <a:blipFill>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2" name="타원 141">
            <a:extLst>
              <a:ext uri="{FF2B5EF4-FFF2-40B4-BE49-F238E27FC236}">
                <a16:creationId xmlns:a16="http://schemas.microsoft.com/office/drawing/2014/main" id="{CD1AB6ED-4E51-4B8C-BEAE-D99D814C948B}"/>
              </a:ext>
            </a:extLst>
          </p:cNvPr>
          <p:cNvSpPr/>
          <p:nvPr/>
        </p:nvSpPr>
        <p:spPr>
          <a:xfrm>
            <a:off x="5189576" y="1940007"/>
            <a:ext cx="1579966" cy="1499326"/>
          </a:xfrm>
          <a:prstGeom prst="ellipse">
            <a:avLst/>
          </a:prstGeom>
          <a:blipFill>
            <a:blip r:embed="rId6"/>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3" name="직선 연결선 142">
            <a:extLst>
              <a:ext uri="{FF2B5EF4-FFF2-40B4-BE49-F238E27FC236}">
                <a16:creationId xmlns:a16="http://schemas.microsoft.com/office/drawing/2014/main" id="{B3BECB5F-6459-434F-8A10-898917B7E33E}"/>
              </a:ext>
            </a:extLst>
          </p:cNvPr>
          <p:cNvCxnSpPr>
            <a:cxnSpLocks/>
          </p:cNvCxnSpPr>
          <p:nvPr/>
        </p:nvCxnSpPr>
        <p:spPr>
          <a:xfrm>
            <a:off x="238723" y="6425992"/>
            <a:ext cx="11601974" cy="0"/>
          </a:xfrm>
          <a:prstGeom prst="line">
            <a:avLst/>
          </a:prstGeom>
          <a:ln w="28575">
            <a:solidFill>
              <a:srgbClr val="006898"/>
            </a:solidFill>
          </a:ln>
        </p:spPr>
        <p:style>
          <a:lnRef idx="1">
            <a:schemeClr val="accent4"/>
          </a:lnRef>
          <a:fillRef idx="0">
            <a:schemeClr val="accent4"/>
          </a:fillRef>
          <a:effectRef idx="0">
            <a:schemeClr val="accent4"/>
          </a:effectRef>
          <a:fontRef idx="minor">
            <a:schemeClr val="tx1"/>
          </a:fontRef>
        </p:style>
      </p:cxnSp>
      <p:cxnSp>
        <p:nvCxnSpPr>
          <p:cNvPr id="145" name="직선 연결선 144">
            <a:extLst>
              <a:ext uri="{FF2B5EF4-FFF2-40B4-BE49-F238E27FC236}">
                <a16:creationId xmlns:a16="http://schemas.microsoft.com/office/drawing/2014/main" id="{19F5E145-1C24-4643-AD50-D9551EBBE709}"/>
              </a:ext>
            </a:extLst>
          </p:cNvPr>
          <p:cNvCxnSpPr>
            <a:cxnSpLocks/>
            <a:endCxn id="147" idx="1"/>
          </p:cNvCxnSpPr>
          <p:nvPr/>
        </p:nvCxnSpPr>
        <p:spPr>
          <a:xfrm flipV="1">
            <a:off x="1082566" y="6635219"/>
            <a:ext cx="9114571" cy="890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4BEA52C-6337-4C81-A35A-47F3F56F9285}"/>
              </a:ext>
            </a:extLst>
          </p:cNvPr>
          <p:cNvSpPr txBox="1"/>
          <p:nvPr/>
        </p:nvSpPr>
        <p:spPr>
          <a:xfrm>
            <a:off x="10197137" y="6496719"/>
            <a:ext cx="2388224" cy="276999"/>
          </a:xfrm>
          <a:prstGeom prst="rect">
            <a:avLst/>
          </a:prstGeom>
          <a:noFill/>
        </p:spPr>
        <p:txBody>
          <a:bodyPr wrap="square" rtlCol="0">
            <a:spAutoFit/>
          </a:bodyPr>
          <a:lstStyle/>
          <a:p>
            <a:r>
              <a:rPr lang="en-US" altLang="ko-KR" sz="1200" dirty="0">
                <a:solidFill>
                  <a:schemeClr val="bg1">
                    <a:lumMod val="50000"/>
                  </a:schemeClr>
                </a:solidFill>
              </a:rPr>
              <a:t>KOSA</a:t>
            </a:r>
            <a:r>
              <a:rPr lang="ko-KR" altLang="en-US" sz="1200" dirty="0">
                <a:solidFill>
                  <a:schemeClr val="bg1">
                    <a:lumMod val="50000"/>
                  </a:schemeClr>
                </a:solidFill>
              </a:rPr>
              <a:t> </a:t>
            </a:r>
            <a:r>
              <a:rPr lang="en-US" altLang="ko-KR" sz="1200" dirty="0">
                <a:solidFill>
                  <a:schemeClr val="bg1">
                    <a:lumMod val="50000"/>
                  </a:schemeClr>
                </a:solidFill>
              </a:rPr>
              <a:t>MID-PRJ Group2</a:t>
            </a:r>
            <a:endParaRPr lang="ko-KR" altLang="en-US" sz="1200" dirty="0">
              <a:solidFill>
                <a:schemeClr val="bg1">
                  <a:lumMod val="50000"/>
                </a:schemeClr>
              </a:solidFill>
            </a:endParaRPr>
          </a:p>
        </p:txBody>
      </p:sp>
      <p:pic>
        <p:nvPicPr>
          <p:cNvPr id="117" name="그림 116">
            <a:extLst>
              <a:ext uri="{FF2B5EF4-FFF2-40B4-BE49-F238E27FC236}">
                <a16:creationId xmlns:a16="http://schemas.microsoft.com/office/drawing/2014/main" id="{6D4BC69E-D8B8-448D-9995-976DC3A7754B}"/>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4558" y="41765"/>
            <a:ext cx="807329" cy="475470"/>
          </a:xfrm>
          <a:prstGeom prst="rect">
            <a:avLst/>
          </a:prstGeom>
        </p:spPr>
      </p:pic>
      <p:sp>
        <p:nvSpPr>
          <p:cNvPr id="119" name="TextBox 118">
            <a:extLst>
              <a:ext uri="{FF2B5EF4-FFF2-40B4-BE49-F238E27FC236}">
                <a16:creationId xmlns:a16="http://schemas.microsoft.com/office/drawing/2014/main" id="{54B7018E-E0E4-44C1-98C7-DF115B0DF731}"/>
              </a:ext>
            </a:extLst>
          </p:cNvPr>
          <p:cNvSpPr txBox="1"/>
          <p:nvPr/>
        </p:nvSpPr>
        <p:spPr>
          <a:xfrm>
            <a:off x="5376333" y="79445"/>
            <a:ext cx="6410199" cy="769441"/>
          </a:xfrm>
          <a:prstGeom prst="rect">
            <a:avLst/>
          </a:prstGeom>
          <a:noFill/>
        </p:spPr>
        <p:txBody>
          <a:bodyPr wrap="square" rtlCol="0">
            <a:spAutoFit/>
          </a:bodyPr>
          <a:lstStyle/>
          <a:p>
            <a:pPr algn="r"/>
            <a:r>
              <a:rPr lang="ko-KR" altLang="en-US" sz="2000" b="1" dirty="0">
                <a:solidFill>
                  <a:srgbClr val="006898"/>
                </a:solidFill>
              </a:rPr>
              <a:t>조원소개</a:t>
            </a:r>
            <a:r>
              <a:rPr lang="ko-KR" altLang="en-US" sz="2000" dirty="0">
                <a:solidFill>
                  <a:schemeClr val="tx1">
                    <a:lumMod val="50000"/>
                    <a:lumOff val="50000"/>
                  </a:schemeClr>
                </a:solidFill>
              </a:rPr>
              <a:t>  </a:t>
            </a:r>
            <a:r>
              <a:rPr lang="en-US" altLang="ko-KR" sz="2000" dirty="0">
                <a:solidFill>
                  <a:schemeClr val="tx1">
                    <a:lumMod val="50000"/>
                    <a:lumOff val="50000"/>
                  </a:schemeClr>
                </a:solidFill>
              </a:rPr>
              <a:t>/  </a:t>
            </a:r>
            <a:r>
              <a:rPr lang="ko-KR" altLang="en-US" sz="2000" dirty="0">
                <a:solidFill>
                  <a:schemeClr val="bg2">
                    <a:lumMod val="50000"/>
                  </a:schemeClr>
                </a:solidFill>
              </a:rPr>
              <a:t>주제선정</a:t>
            </a:r>
            <a:r>
              <a:rPr lang="ko-KR" altLang="en-US" sz="2000" dirty="0">
                <a:solidFill>
                  <a:schemeClr val="tx1">
                    <a:lumMod val="50000"/>
                    <a:lumOff val="50000"/>
                  </a:schemeClr>
                </a:solidFill>
              </a:rPr>
              <a:t>  </a:t>
            </a:r>
            <a:r>
              <a:rPr lang="en-US" altLang="ko-KR" sz="2000" dirty="0">
                <a:solidFill>
                  <a:schemeClr val="tx1">
                    <a:lumMod val="50000"/>
                    <a:lumOff val="50000"/>
                  </a:schemeClr>
                </a:solidFill>
              </a:rPr>
              <a:t>/  </a:t>
            </a:r>
            <a:r>
              <a:rPr lang="ko-KR" altLang="en-US" sz="2000" dirty="0">
                <a:solidFill>
                  <a:schemeClr val="bg2">
                    <a:lumMod val="50000"/>
                  </a:schemeClr>
                </a:solidFill>
              </a:rPr>
              <a:t>적용기술</a:t>
            </a:r>
            <a:r>
              <a:rPr lang="ko-KR" altLang="en-US" sz="2000" dirty="0">
                <a:solidFill>
                  <a:schemeClr val="tx1">
                    <a:lumMod val="50000"/>
                    <a:lumOff val="50000"/>
                  </a:schemeClr>
                </a:solidFill>
              </a:rPr>
              <a:t>  </a:t>
            </a:r>
            <a:r>
              <a:rPr lang="en-US" altLang="ko-KR" sz="2000" dirty="0">
                <a:solidFill>
                  <a:schemeClr val="tx1">
                    <a:lumMod val="50000"/>
                    <a:lumOff val="50000"/>
                  </a:schemeClr>
                </a:solidFill>
              </a:rPr>
              <a:t>/  </a:t>
            </a:r>
            <a:r>
              <a:rPr lang="ko-KR" altLang="en-US" sz="2000" dirty="0">
                <a:solidFill>
                  <a:schemeClr val="bg2">
                    <a:lumMod val="50000"/>
                  </a:schemeClr>
                </a:solidFill>
              </a:rPr>
              <a:t>시연</a:t>
            </a:r>
            <a:r>
              <a:rPr lang="ko-KR" altLang="en-US" sz="2000" b="1" dirty="0">
                <a:solidFill>
                  <a:schemeClr val="accent4"/>
                </a:solidFill>
              </a:rPr>
              <a:t> </a:t>
            </a:r>
            <a:r>
              <a:rPr lang="en-US" altLang="ko-KR" sz="2000" dirty="0">
                <a:solidFill>
                  <a:schemeClr val="tx1">
                    <a:lumMod val="50000"/>
                    <a:lumOff val="50000"/>
                  </a:schemeClr>
                </a:solidFill>
              </a:rPr>
              <a:t>/ </a:t>
            </a:r>
            <a:r>
              <a:rPr lang="en-US" altLang="ko-KR" sz="2400" dirty="0">
                <a:solidFill>
                  <a:schemeClr val="bg2">
                    <a:lumMod val="50000"/>
                  </a:schemeClr>
                </a:solidFill>
                <a:latin typeface="Calibri (본문)"/>
              </a:rPr>
              <a:t>AS-IS,TO-BE</a:t>
            </a:r>
            <a:endParaRPr lang="en-US" altLang="id-ID" sz="2400" dirty="0">
              <a:solidFill>
                <a:schemeClr val="bg2">
                  <a:lumMod val="50000"/>
                </a:schemeClr>
              </a:solidFill>
              <a:latin typeface="Calibri (본문)"/>
              <a:ea typeface="Roboto" panose="02000000000000000000" pitchFamily="2" charset="0"/>
            </a:endParaRPr>
          </a:p>
          <a:p>
            <a:pPr algn="r"/>
            <a:endParaRPr lang="ko-KR" altLang="en-US" sz="2000" b="1" dirty="0">
              <a:solidFill>
                <a:schemeClr val="accent4"/>
              </a:solidFill>
            </a:endParaRPr>
          </a:p>
        </p:txBody>
      </p:sp>
    </p:spTree>
    <p:extLst>
      <p:ext uri="{BB962C8B-B14F-4D97-AF65-F5344CB8AC3E}">
        <p14:creationId xmlns:p14="http://schemas.microsoft.com/office/powerpoint/2010/main" val="745695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29561" y="6400465"/>
            <a:ext cx="434724" cy="230832"/>
          </a:xfrm>
          <a:prstGeom prst="rect">
            <a:avLst/>
          </a:prstGeom>
        </p:spPr>
        <p:txBody>
          <a:bodyPr wrap="square">
            <a:spAutoFit/>
          </a:bodyPr>
          <a:lstStyle/>
          <a:p>
            <a:pPr algn="ctr"/>
            <a:fld id="{B6CDF4B4-146F-4CD0-B0FE-F3CF0468E44B}" type="slidenum">
              <a:rPr lang="id-ID" sz="900">
                <a:solidFill>
                  <a:schemeClr val="bg1"/>
                </a:solidFill>
                <a:latin typeface="Roboto" panose="02000000000000000000" pitchFamily="2" charset="0"/>
                <a:ea typeface="Roboto" panose="02000000000000000000" pitchFamily="2" charset="0"/>
                <a:cs typeface="Open Sans Light" panose="020B0306030504020204" pitchFamily="34" charset="0"/>
              </a:rPr>
              <a:t>5</a:t>
            </a:fld>
            <a:endParaRPr lang="id-ID" sz="1200" dirty="0">
              <a:solidFill>
                <a:schemeClr val="bg1"/>
              </a:solidFill>
              <a:latin typeface="Roboto" panose="02000000000000000000" pitchFamily="2" charset="0"/>
              <a:ea typeface="Roboto" panose="02000000000000000000" pitchFamily="2" charset="0"/>
              <a:cs typeface="Open Sans Light" panose="020B0306030504020204" pitchFamily="34" charset="0"/>
            </a:endParaRPr>
          </a:p>
        </p:txBody>
      </p:sp>
      <p:sp>
        <p:nvSpPr>
          <p:cNvPr id="7" name="Freeform 1"/>
          <p:cNvSpPr>
            <a:spLocks noChangeArrowheads="1"/>
          </p:cNvSpPr>
          <p:nvPr/>
        </p:nvSpPr>
        <p:spPr bwMode="auto">
          <a:xfrm>
            <a:off x="3078937" y="3202199"/>
            <a:ext cx="530513" cy="775786"/>
          </a:xfrm>
          <a:custGeom>
            <a:avLst/>
            <a:gdLst>
              <a:gd name="T0" fmla="*/ 2000 w 2969"/>
              <a:gd name="T1" fmla="*/ 656 h 4375"/>
              <a:gd name="T2" fmla="*/ 2000 w 2969"/>
              <a:gd name="T3" fmla="*/ 656 h 4375"/>
              <a:gd name="T4" fmla="*/ 2281 w 2969"/>
              <a:gd name="T5" fmla="*/ 562 h 4375"/>
              <a:gd name="T6" fmla="*/ 2750 w 2969"/>
              <a:gd name="T7" fmla="*/ 812 h 4375"/>
              <a:gd name="T8" fmla="*/ 2968 w 2969"/>
              <a:gd name="T9" fmla="*/ 812 h 4375"/>
              <a:gd name="T10" fmla="*/ 2968 w 2969"/>
              <a:gd name="T11" fmla="*/ 0 h 4375"/>
              <a:gd name="T12" fmla="*/ 0 w 2969"/>
              <a:gd name="T13" fmla="*/ 0 h 4375"/>
              <a:gd name="T14" fmla="*/ 0 w 2969"/>
              <a:gd name="T15" fmla="*/ 3186 h 4375"/>
              <a:gd name="T16" fmla="*/ 1062 w 2969"/>
              <a:gd name="T17" fmla="*/ 3186 h 4375"/>
              <a:gd name="T18" fmla="*/ 1156 w 2969"/>
              <a:gd name="T19" fmla="*/ 3249 h 4375"/>
              <a:gd name="T20" fmla="*/ 1156 w 2969"/>
              <a:gd name="T21" fmla="*/ 3624 h 4375"/>
              <a:gd name="T22" fmla="*/ 1125 w 2969"/>
              <a:gd name="T23" fmla="*/ 3686 h 4375"/>
              <a:gd name="T24" fmla="*/ 875 w 2969"/>
              <a:gd name="T25" fmla="*/ 4030 h 4375"/>
              <a:gd name="T26" fmla="*/ 968 w 2969"/>
              <a:gd name="T27" fmla="*/ 4249 h 4375"/>
              <a:gd name="T28" fmla="*/ 1250 w 2969"/>
              <a:gd name="T29" fmla="*/ 4374 h 4375"/>
              <a:gd name="T30" fmla="*/ 1718 w 2969"/>
              <a:gd name="T31" fmla="*/ 4093 h 4375"/>
              <a:gd name="T32" fmla="*/ 1437 w 2969"/>
              <a:gd name="T33" fmla="*/ 3655 h 4375"/>
              <a:gd name="T34" fmla="*/ 1406 w 2969"/>
              <a:gd name="T35" fmla="*/ 3593 h 4375"/>
              <a:gd name="T36" fmla="*/ 1406 w 2969"/>
              <a:gd name="T37" fmla="*/ 3249 h 4375"/>
              <a:gd name="T38" fmla="*/ 1468 w 2969"/>
              <a:gd name="T39" fmla="*/ 3155 h 4375"/>
              <a:gd name="T40" fmla="*/ 2968 w 2969"/>
              <a:gd name="T41" fmla="*/ 3155 h 4375"/>
              <a:gd name="T42" fmla="*/ 2968 w 2969"/>
              <a:gd name="T43" fmla="*/ 1375 h 4375"/>
              <a:gd name="T44" fmla="*/ 2812 w 2969"/>
              <a:gd name="T45" fmla="*/ 1375 h 4375"/>
              <a:gd name="T46" fmla="*/ 2312 w 2969"/>
              <a:gd name="T47" fmla="*/ 1687 h 4375"/>
              <a:gd name="T48" fmla="*/ 1843 w 2969"/>
              <a:gd name="T49" fmla="*/ 1125 h 4375"/>
              <a:gd name="T50" fmla="*/ 2000 w 2969"/>
              <a:gd name="T51" fmla="*/ 656 h 4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69" h="4375">
                <a:moveTo>
                  <a:pt x="2000" y="656"/>
                </a:moveTo>
                <a:lnTo>
                  <a:pt x="2000" y="656"/>
                </a:lnTo>
                <a:cubicBezTo>
                  <a:pt x="2062" y="594"/>
                  <a:pt x="2156" y="562"/>
                  <a:pt x="2281" y="562"/>
                </a:cubicBezTo>
                <a:cubicBezTo>
                  <a:pt x="2468" y="562"/>
                  <a:pt x="2656" y="750"/>
                  <a:pt x="2750" y="812"/>
                </a:cubicBezTo>
                <a:cubicBezTo>
                  <a:pt x="2968" y="812"/>
                  <a:pt x="2968" y="812"/>
                  <a:pt x="2968" y="812"/>
                </a:cubicBezTo>
                <a:cubicBezTo>
                  <a:pt x="2968" y="0"/>
                  <a:pt x="2968" y="0"/>
                  <a:pt x="2968" y="0"/>
                </a:cubicBezTo>
                <a:cubicBezTo>
                  <a:pt x="0" y="0"/>
                  <a:pt x="0" y="0"/>
                  <a:pt x="0" y="0"/>
                </a:cubicBezTo>
                <a:cubicBezTo>
                  <a:pt x="0" y="3186"/>
                  <a:pt x="0" y="3186"/>
                  <a:pt x="0" y="3186"/>
                </a:cubicBezTo>
                <a:cubicBezTo>
                  <a:pt x="1062" y="3186"/>
                  <a:pt x="1062" y="3186"/>
                  <a:pt x="1062" y="3186"/>
                </a:cubicBezTo>
                <a:cubicBezTo>
                  <a:pt x="1125" y="3186"/>
                  <a:pt x="1156" y="3218"/>
                  <a:pt x="1156" y="3249"/>
                </a:cubicBezTo>
                <a:cubicBezTo>
                  <a:pt x="1156" y="3624"/>
                  <a:pt x="1156" y="3624"/>
                  <a:pt x="1156" y="3624"/>
                </a:cubicBezTo>
                <a:cubicBezTo>
                  <a:pt x="1156" y="3655"/>
                  <a:pt x="1125" y="3686"/>
                  <a:pt x="1125" y="3686"/>
                </a:cubicBezTo>
                <a:cubicBezTo>
                  <a:pt x="1062" y="3749"/>
                  <a:pt x="875" y="3905"/>
                  <a:pt x="875" y="4030"/>
                </a:cubicBezTo>
                <a:cubicBezTo>
                  <a:pt x="875" y="4093"/>
                  <a:pt x="906" y="4186"/>
                  <a:pt x="968" y="4249"/>
                </a:cubicBezTo>
                <a:cubicBezTo>
                  <a:pt x="1031" y="4311"/>
                  <a:pt x="1125" y="4374"/>
                  <a:pt x="1250" y="4374"/>
                </a:cubicBezTo>
                <a:cubicBezTo>
                  <a:pt x="1406" y="4374"/>
                  <a:pt x="1687" y="4311"/>
                  <a:pt x="1718" y="4093"/>
                </a:cubicBezTo>
                <a:cubicBezTo>
                  <a:pt x="1718" y="3843"/>
                  <a:pt x="1437" y="3655"/>
                  <a:pt x="1437" y="3655"/>
                </a:cubicBezTo>
                <a:cubicBezTo>
                  <a:pt x="1406" y="3655"/>
                  <a:pt x="1406" y="3624"/>
                  <a:pt x="1406" y="3593"/>
                </a:cubicBezTo>
                <a:cubicBezTo>
                  <a:pt x="1406" y="3249"/>
                  <a:pt x="1406" y="3249"/>
                  <a:pt x="1406" y="3249"/>
                </a:cubicBezTo>
                <a:cubicBezTo>
                  <a:pt x="1406" y="3186"/>
                  <a:pt x="1437" y="3155"/>
                  <a:pt x="1468" y="3155"/>
                </a:cubicBezTo>
                <a:cubicBezTo>
                  <a:pt x="2968" y="3155"/>
                  <a:pt x="2968" y="3155"/>
                  <a:pt x="2968" y="3155"/>
                </a:cubicBezTo>
                <a:cubicBezTo>
                  <a:pt x="2968" y="1375"/>
                  <a:pt x="2968" y="1375"/>
                  <a:pt x="2968" y="1375"/>
                </a:cubicBezTo>
                <a:cubicBezTo>
                  <a:pt x="2812" y="1375"/>
                  <a:pt x="2812" y="1375"/>
                  <a:pt x="2812" y="1375"/>
                </a:cubicBezTo>
                <a:cubicBezTo>
                  <a:pt x="2718" y="1469"/>
                  <a:pt x="2500" y="1687"/>
                  <a:pt x="2312" y="1687"/>
                </a:cubicBezTo>
                <a:cubicBezTo>
                  <a:pt x="2093" y="1687"/>
                  <a:pt x="1843" y="1531"/>
                  <a:pt x="1843" y="1125"/>
                </a:cubicBezTo>
                <a:cubicBezTo>
                  <a:pt x="1843" y="875"/>
                  <a:pt x="1937" y="719"/>
                  <a:pt x="2000" y="656"/>
                </a:cubicBezTo>
              </a:path>
            </a:pathLst>
          </a:custGeom>
          <a:solidFill>
            <a:schemeClr val="accent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dirty="0"/>
          </a:p>
        </p:txBody>
      </p:sp>
      <p:sp>
        <p:nvSpPr>
          <p:cNvPr id="8" name="Freeform 2"/>
          <p:cNvSpPr>
            <a:spLocks noChangeArrowheads="1"/>
          </p:cNvSpPr>
          <p:nvPr/>
        </p:nvSpPr>
        <p:spPr bwMode="auto">
          <a:xfrm>
            <a:off x="2520044" y="3202200"/>
            <a:ext cx="531302" cy="565417"/>
          </a:xfrm>
          <a:custGeom>
            <a:avLst/>
            <a:gdLst>
              <a:gd name="T0" fmla="*/ 2969 w 2970"/>
              <a:gd name="T1" fmla="*/ 0 h 3187"/>
              <a:gd name="T2" fmla="*/ 2969 w 2970"/>
              <a:gd name="T3" fmla="*/ 0 h 3187"/>
              <a:gd name="T4" fmla="*/ 0 w 2970"/>
              <a:gd name="T5" fmla="*/ 0 h 3187"/>
              <a:gd name="T6" fmla="*/ 0 w 2970"/>
              <a:gd name="T7" fmla="*/ 781 h 3187"/>
              <a:gd name="T8" fmla="*/ 219 w 2970"/>
              <a:gd name="T9" fmla="*/ 781 h 3187"/>
              <a:gd name="T10" fmla="*/ 719 w 2970"/>
              <a:gd name="T11" fmla="*/ 500 h 3187"/>
              <a:gd name="T12" fmla="*/ 1126 w 2970"/>
              <a:gd name="T13" fmla="*/ 1062 h 3187"/>
              <a:gd name="T14" fmla="*/ 1001 w 2970"/>
              <a:gd name="T15" fmla="*/ 1500 h 3187"/>
              <a:gd name="T16" fmla="*/ 688 w 2970"/>
              <a:gd name="T17" fmla="*/ 1625 h 3187"/>
              <a:gd name="T18" fmla="*/ 219 w 2970"/>
              <a:gd name="T19" fmla="*/ 1344 h 3187"/>
              <a:gd name="T20" fmla="*/ 0 w 2970"/>
              <a:gd name="T21" fmla="*/ 1344 h 3187"/>
              <a:gd name="T22" fmla="*/ 0 w 2970"/>
              <a:gd name="T23" fmla="*/ 3030 h 3187"/>
              <a:gd name="T24" fmla="*/ 63 w 2970"/>
              <a:gd name="T25" fmla="*/ 3186 h 3187"/>
              <a:gd name="T26" fmla="*/ 2969 w 2970"/>
              <a:gd name="T27" fmla="*/ 3186 h 3187"/>
              <a:gd name="T28" fmla="*/ 2969 w 2970"/>
              <a:gd name="T29" fmla="*/ 0 h 3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70" h="3187">
                <a:moveTo>
                  <a:pt x="2969" y="0"/>
                </a:moveTo>
                <a:lnTo>
                  <a:pt x="2969" y="0"/>
                </a:lnTo>
                <a:cubicBezTo>
                  <a:pt x="0" y="0"/>
                  <a:pt x="0" y="0"/>
                  <a:pt x="0" y="0"/>
                </a:cubicBezTo>
                <a:cubicBezTo>
                  <a:pt x="0" y="781"/>
                  <a:pt x="0" y="781"/>
                  <a:pt x="0" y="781"/>
                </a:cubicBezTo>
                <a:cubicBezTo>
                  <a:pt x="219" y="781"/>
                  <a:pt x="219" y="781"/>
                  <a:pt x="219" y="781"/>
                </a:cubicBezTo>
                <a:cubicBezTo>
                  <a:pt x="251" y="687"/>
                  <a:pt x="407" y="500"/>
                  <a:pt x="719" y="500"/>
                </a:cubicBezTo>
                <a:cubicBezTo>
                  <a:pt x="1126" y="500"/>
                  <a:pt x="1126" y="937"/>
                  <a:pt x="1126" y="1062"/>
                </a:cubicBezTo>
                <a:cubicBezTo>
                  <a:pt x="1126" y="1281"/>
                  <a:pt x="1094" y="1406"/>
                  <a:pt x="1001" y="1500"/>
                </a:cubicBezTo>
                <a:cubicBezTo>
                  <a:pt x="907" y="1594"/>
                  <a:pt x="813" y="1625"/>
                  <a:pt x="688" y="1625"/>
                </a:cubicBezTo>
                <a:cubicBezTo>
                  <a:pt x="438" y="1594"/>
                  <a:pt x="282" y="1437"/>
                  <a:pt x="219" y="1344"/>
                </a:cubicBezTo>
                <a:cubicBezTo>
                  <a:pt x="0" y="1344"/>
                  <a:pt x="0" y="1344"/>
                  <a:pt x="0" y="1344"/>
                </a:cubicBezTo>
                <a:cubicBezTo>
                  <a:pt x="0" y="3030"/>
                  <a:pt x="0" y="3030"/>
                  <a:pt x="0" y="3030"/>
                </a:cubicBezTo>
                <a:cubicBezTo>
                  <a:pt x="32" y="3093"/>
                  <a:pt x="32" y="3124"/>
                  <a:pt x="63" y="3186"/>
                </a:cubicBezTo>
                <a:cubicBezTo>
                  <a:pt x="2969" y="3186"/>
                  <a:pt x="2969" y="3186"/>
                  <a:pt x="2969" y="3186"/>
                </a:cubicBezTo>
                <a:lnTo>
                  <a:pt x="2969" y="0"/>
                </a:lnTo>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9" name="Freeform 3"/>
          <p:cNvSpPr>
            <a:spLocks noChangeArrowheads="1"/>
          </p:cNvSpPr>
          <p:nvPr/>
        </p:nvSpPr>
        <p:spPr bwMode="auto">
          <a:xfrm>
            <a:off x="2520044" y="2049469"/>
            <a:ext cx="1362938" cy="748415"/>
          </a:xfrm>
          <a:custGeom>
            <a:avLst/>
            <a:gdLst>
              <a:gd name="T0" fmla="*/ 0 w 7626"/>
              <a:gd name="T1" fmla="*/ 3031 h 4220"/>
              <a:gd name="T2" fmla="*/ 0 w 7626"/>
              <a:gd name="T3" fmla="*/ 3031 h 4220"/>
              <a:gd name="T4" fmla="*/ 1282 w 7626"/>
              <a:gd name="T5" fmla="*/ 3031 h 4220"/>
              <a:gd name="T6" fmla="*/ 1344 w 7626"/>
              <a:gd name="T7" fmla="*/ 3094 h 4220"/>
              <a:gd name="T8" fmla="*/ 1344 w 7626"/>
              <a:gd name="T9" fmla="*/ 3500 h 4220"/>
              <a:gd name="T10" fmla="*/ 1313 w 7626"/>
              <a:gd name="T11" fmla="*/ 3562 h 4220"/>
              <a:gd name="T12" fmla="*/ 1094 w 7626"/>
              <a:gd name="T13" fmla="*/ 3875 h 4220"/>
              <a:gd name="T14" fmla="*/ 1469 w 7626"/>
              <a:gd name="T15" fmla="*/ 4219 h 4220"/>
              <a:gd name="T16" fmla="*/ 1907 w 7626"/>
              <a:gd name="T17" fmla="*/ 3906 h 4220"/>
              <a:gd name="T18" fmla="*/ 1657 w 7626"/>
              <a:gd name="T19" fmla="*/ 3531 h 4220"/>
              <a:gd name="T20" fmla="*/ 1594 w 7626"/>
              <a:gd name="T21" fmla="*/ 3469 h 4220"/>
              <a:gd name="T22" fmla="*/ 1626 w 7626"/>
              <a:gd name="T23" fmla="*/ 3125 h 4220"/>
              <a:gd name="T24" fmla="*/ 1688 w 7626"/>
              <a:gd name="T25" fmla="*/ 3062 h 4220"/>
              <a:gd name="T26" fmla="*/ 4437 w 7626"/>
              <a:gd name="T27" fmla="*/ 3062 h 4220"/>
              <a:gd name="T28" fmla="*/ 4437 w 7626"/>
              <a:gd name="T29" fmla="*/ 2812 h 4220"/>
              <a:gd name="T30" fmla="*/ 4156 w 7626"/>
              <a:gd name="T31" fmla="*/ 2312 h 4220"/>
              <a:gd name="T32" fmla="*/ 4687 w 7626"/>
              <a:gd name="T33" fmla="*/ 1906 h 4220"/>
              <a:gd name="T34" fmla="*/ 5250 w 7626"/>
              <a:gd name="T35" fmla="*/ 2312 h 4220"/>
              <a:gd name="T36" fmla="*/ 4968 w 7626"/>
              <a:gd name="T37" fmla="*/ 2812 h 4220"/>
              <a:gd name="T38" fmla="*/ 4968 w 7626"/>
              <a:gd name="T39" fmla="*/ 3031 h 4220"/>
              <a:gd name="T40" fmla="*/ 7625 w 7626"/>
              <a:gd name="T41" fmla="*/ 3031 h 4220"/>
              <a:gd name="T42" fmla="*/ 6531 w 7626"/>
              <a:gd name="T43" fmla="*/ 1375 h 4220"/>
              <a:gd name="T44" fmla="*/ 3156 w 7626"/>
              <a:gd name="T45" fmla="*/ 0 h 4220"/>
              <a:gd name="T46" fmla="*/ 0 w 7626"/>
              <a:gd name="T47" fmla="*/ 1000 h 4220"/>
              <a:gd name="T48" fmla="*/ 0 w 7626"/>
              <a:gd name="T49" fmla="*/ 3031 h 4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26" h="4220">
                <a:moveTo>
                  <a:pt x="0" y="3031"/>
                </a:moveTo>
                <a:lnTo>
                  <a:pt x="0" y="3031"/>
                </a:lnTo>
                <a:cubicBezTo>
                  <a:pt x="1282" y="3031"/>
                  <a:pt x="1282" y="3031"/>
                  <a:pt x="1282" y="3031"/>
                </a:cubicBezTo>
                <a:cubicBezTo>
                  <a:pt x="1313" y="3031"/>
                  <a:pt x="1344" y="3062"/>
                  <a:pt x="1344" y="3094"/>
                </a:cubicBezTo>
                <a:cubicBezTo>
                  <a:pt x="1344" y="3500"/>
                  <a:pt x="1344" y="3500"/>
                  <a:pt x="1344" y="3500"/>
                </a:cubicBezTo>
                <a:cubicBezTo>
                  <a:pt x="1344" y="3500"/>
                  <a:pt x="1344" y="3531"/>
                  <a:pt x="1313" y="3562"/>
                </a:cubicBezTo>
                <a:cubicBezTo>
                  <a:pt x="1251" y="3594"/>
                  <a:pt x="1094" y="3719"/>
                  <a:pt x="1094" y="3875"/>
                </a:cubicBezTo>
                <a:cubicBezTo>
                  <a:pt x="1094" y="4031"/>
                  <a:pt x="1219" y="4219"/>
                  <a:pt x="1469" y="4219"/>
                </a:cubicBezTo>
                <a:cubicBezTo>
                  <a:pt x="1719" y="4219"/>
                  <a:pt x="1907" y="4062"/>
                  <a:pt x="1907" y="3906"/>
                </a:cubicBezTo>
                <a:cubicBezTo>
                  <a:pt x="1938" y="3656"/>
                  <a:pt x="1657" y="3531"/>
                  <a:pt x="1657" y="3531"/>
                </a:cubicBezTo>
                <a:cubicBezTo>
                  <a:pt x="1626" y="3531"/>
                  <a:pt x="1594" y="3500"/>
                  <a:pt x="1594" y="3469"/>
                </a:cubicBezTo>
                <a:cubicBezTo>
                  <a:pt x="1626" y="3125"/>
                  <a:pt x="1626" y="3125"/>
                  <a:pt x="1626" y="3125"/>
                </a:cubicBezTo>
                <a:cubicBezTo>
                  <a:pt x="1626" y="3094"/>
                  <a:pt x="1657" y="3062"/>
                  <a:pt x="1688" y="3062"/>
                </a:cubicBezTo>
                <a:cubicBezTo>
                  <a:pt x="4437" y="3062"/>
                  <a:pt x="4437" y="3062"/>
                  <a:pt x="4437" y="3062"/>
                </a:cubicBezTo>
                <a:cubicBezTo>
                  <a:pt x="4437" y="2812"/>
                  <a:pt x="4437" y="2812"/>
                  <a:pt x="4437" y="2812"/>
                </a:cubicBezTo>
                <a:cubicBezTo>
                  <a:pt x="4343" y="2750"/>
                  <a:pt x="4156" y="2594"/>
                  <a:pt x="4156" y="2312"/>
                </a:cubicBezTo>
                <a:cubicBezTo>
                  <a:pt x="4156" y="2031"/>
                  <a:pt x="4437" y="1906"/>
                  <a:pt x="4687" y="1906"/>
                </a:cubicBezTo>
                <a:cubicBezTo>
                  <a:pt x="4937" y="1906"/>
                  <a:pt x="5250" y="2000"/>
                  <a:pt x="5250" y="2312"/>
                </a:cubicBezTo>
                <a:cubicBezTo>
                  <a:pt x="5250" y="2594"/>
                  <a:pt x="5062" y="2750"/>
                  <a:pt x="4968" y="2812"/>
                </a:cubicBezTo>
                <a:cubicBezTo>
                  <a:pt x="4968" y="3031"/>
                  <a:pt x="4968" y="3031"/>
                  <a:pt x="4968" y="3031"/>
                </a:cubicBezTo>
                <a:cubicBezTo>
                  <a:pt x="7625" y="3031"/>
                  <a:pt x="7625" y="3031"/>
                  <a:pt x="7625" y="3031"/>
                </a:cubicBezTo>
                <a:cubicBezTo>
                  <a:pt x="7374" y="2437"/>
                  <a:pt x="6999" y="1812"/>
                  <a:pt x="6531" y="1375"/>
                </a:cubicBezTo>
                <a:cubicBezTo>
                  <a:pt x="5531" y="562"/>
                  <a:pt x="4625" y="31"/>
                  <a:pt x="3156" y="0"/>
                </a:cubicBezTo>
                <a:cubicBezTo>
                  <a:pt x="2251" y="0"/>
                  <a:pt x="1032" y="250"/>
                  <a:pt x="0" y="1000"/>
                </a:cubicBezTo>
                <a:lnTo>
                  <a:pt x="0" y="3031"/>
                </a:lnTo>
              </a:path>
            </a:pathLst>
          </a:custGeom>
          <a:solidFill>
            <a:schemeClr val="accent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10" name="Freeform 4"/>
          <p:cNvSpPr>
            <a:spLocks noChangeArrowheads="1"/>
          </p:cNvSpPr>
          <p:nvPr/>
        </p:nvSpPr>
        <p:spPr bwMode="auto">
          <a:xfrm>
            <a:off x="3078936" y="2415466"/>
            <a:ext cx="731525" cy="764837"/>
          </a:xfrm>
          <a:custGeom>
            <a:avLst/>
            <a:gdLst>
              <a:gd name="T0" fmla="*/ 2968 w 4094"/>
              <a:gd name="T1" fmla="*/ 2875 h 4314"/>
              <a:gd name="T2" fmla="*/ 2968 w 4094"/>
              <a:gd name="T3" fmla="*/ 2875 h 4314"/>
              <a:gd name="T4" fmla="*/ 3031 w 4094"/>
              <a:gd name="T5" fmla="*/ 2813 h 4314"/>
              <a:gd name="T6" fmla="*/ 3375 w 4094"/>
              <a:gd name="T7" fmla="*/ 2813 h 4314"/>
              <a:gd name="T8" fmla="*/ 3406 w 4094"/>
              <a:gd name="T9" fmla="*/ 2844 h 4314"/>
              <a:gd name="T10" fmla="*/ 3812 w 4094"/>
              <a:gd name="T11" fmla="*/ 3063 h 4314"/>
              <a:gd name="T12" fmla="*/ 4093 w 4094"/>
              <a:gd name="T13" fmla="*/ 2657 h 4314"/>
              <a:gd name="T14" fmla="*/ 3812 w 4094"/>
              <a:gd name="T15" fmla="*/ 2282 h 4314"/>
              <a:gd name="T16" fmla="*/ 3406 w 4094"/>
              <a:gd name="T17" fmla="*/ 2532 h 4314"/>
              <a:gd name="T18" fmla="*/ 3343 w 4094"/>
              <a:gd name="T19" fmla="*/ 2563 h 4314"/>
              <a:gd name="T20" fmla="*/ 3000 w 4094"/>
              <a:gd name="T21" fmla="*/ 2563 h 4314"/>
              <a:gd name="T22" fmla="*/ 2937 w 4094"/>
              <a:gd name="T23" fmla="*/ 2500 h 4314"/>
              <a:gd name="T24" fmla="*/ 2937 w 4094"/>
              <a:gd name="T25" fmla="*/ 1125 h 4314"/>
              <a:gd name="T26" fmla="*/ 1781 w 4094"/>
              <a:gd name="T27" fmla="*/ 1125 h 4314"/>
              <a:gd name="T28" fmla="*/ 1718 w 4094"/>
              <a:gd name="T29" fmla="*/ 1063 h 4314"/>
              <a:gd name="T30" fmla="*/ 1718 w 4094"/>
              <a:gd name="T31" fmla="*/ 719 h 4314"/>
              <a:gd name="T32" fmla="*/ 1750 w 4094"/>
              <a:gd name="T33" fmla="*/ 657 h 4314"/>
              <a:gd name="T34" fmla="*/ 1968 w 4094"/>
              <a:gd name="T35" fmla="*/ 250 h 4314"/>
              <a:gd name="T36" fmla="*/ 1562 w 4094"/>
              <a:gd name="T37" fmla="*/ 0 h 4314"/>
              <a:gd name="T38" fmla="*/ 1187 w 4094"/>
              <a:gd name="T39" fmla="*/ 250 h 4314"/>
              <a:gd name="T40" fmla="*/ 1406 w 4094"/>
              <a:gd name="T41" fmla="*/ 657 h 4314"/>
              <a:gd name="T42" fmla="*/ 1468 w 4094"/>
              <a:gd name="T43" fmla="*/ 719 h 4314"/>
              <a:gd name="T44" fmla="*/ 1468 w 4094"/>
              <a:gd name="T45" fmla="*/ 1063 h 4314"/>
              <a:gd name="T46" fmla="*/ 1375 w 4094"/>
              <a:gd name="T47" fmla="*/ 1157 h 4314"/>
              <a:gd name="T48" fmla="*/ 0 w 4094"/>
              <a:gd name="T49" fmla="*/ 1157 h 4314"/>
              <a:gd name="T50" fmla="*/ 0 w 4094"/>
              <a:gd name="T51" fmla="*/ 4313 h 4314"/>
              <a:gd name="T52" fmla="*/ 2968 w 4094"/>
              <a:gd name="T53" fmla="*/ 4313 h 4314"/>
              <a:gd name="T54" fmla="*/ 2968 w 4094"/>
              <a:gd name="T55" fmla="*/ 2875 h 4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4" h="4314">
                <a:moveTo>
                  <a:pt x="2968" y="2875"/>
                </a:moveTo>
                <a:lnTo>
                  <a:pt x="2968" y="2875"/>
                </a:lnTo>
                <a:cubicBezTo>
                  <a:pt x="2968" y="2844"/>
                  <a:pt x="3000" y="2813"/>
                  <a:pt x="3031" y="2813"/>
                </a:cubicBezTo>
                <a:cubicBezTo>
                  <a:pt x="3375" y="2813"/>
                  <a:pt x="3375" y="2813"/>
                  <a:pt x="3375" y="2813"/>
                </a:cubicBezTo>
                <a:cubicBezTo>
                  <a:pt x="3375" y="2813"/>
                  <a:pt x="3406" y="2813"/>
                  <a:pt x="3406" y="2844"/>
                </a:cubicBezTo>
                <a:cubicBezTo>
                  <a:pt x="3468" y="2907"/>
                  <a:pt x="3656" y="3063"/>
                  <a:pt x="3812" y="3063"/>
                </a:cubicBezTo>
                <a:cubicBezTo>
                  <a:pt x="3999" y="3063"/>
                  <a:pt x="4093" y="2844"/>
                  <a:pt x="4093" y="2657"/>
                </a:cubicBezTo>
                <a:cubicBezTo>
                  <a:pt x="4093" y="2407"/>
                  <a:pt x="3968" y="2282"/>
                  <a:pt x="3812" y="2282"/>
                </a:cubicBezTo>
                <a:cubicBezTo>
                  <a:pt x="3687" y="2282"/>
                  <a:pt x="3499" y="2438"/>
                  <a:pt x="3406" y="2532"/>
                </a:cubicBezTo>
                <a:cubicBezTo>
                  <a:pt x="3406" y="2563"/>
                  <a:pt x="3375" y="2563"/>
                  <a:pt x="3343" y="2563"/>
                </a:cubicBezTo>
                <a:cubicBezTo>
                  <a:pt x="3000" y="2563"/>
                  <a:pt x="3000" y="2563"/>
                  <a:pt x="3000" y="2563"/>
                </a:cubicBezTo>
                <a:cubicBezTo>
                  <a:pt x="2968" y="2563"/>
                  <a:pt x="2937" y="2532"/>
                  <a:pt x="2937" y="2500"/>
                </a:cubicBezTo>
                <a:cubicBezTo>
                  <a:pt x="2937" y="1125"/>
                  <a:pt x="2937" y="1125"/>
                  <a:pt x="2937" y="1125"/>
                </a:cubicBezTo>
                <a:cubicBezTo>
                  <a:pt x="1781" y="1125"/>
                  <a:pt x="1781" y="1125"/>
                  <a:pt x="1781" y="1125"/>
                </a:cubicBezTo>
                <a:cubicBezTo>
                  <a:pt x="1750" y="1125"/>
                  <a:pt x="1718" y="1094"/>
                  <a:pt x="1718" y="1063"/>
                </a:cubicBezTo>
                <a:cubicBezTo>
                  <a:pt x="1718" y="719"/>
                  <a:pt x="1718" y="719"/>
                  <a:pt x="1718" y="719"/>
                </a:cubicBezTo>
                <a:cubicBezTo>
                  <a:pt x="1718" y="688"/>
                  <a:pt x="1718" y="657"/>
                  <a:pt x="1750" y="657"/>
                </a:cubicBezTo>
                <a:cubicBezTo>
                  <a:pt x="1750" y="657"/>
                  <a:pt x="1968" y="500"/>
                  <a:pt x="1968" y="250"/>
                </a:cubicBezTo>
                <a:cubicBezTo>
                  <a:pt x="1968" y="0"/>
                  <a:pt x="1625" y="0"/>
                  <a:pt x="1562" y="0"/>
                </a:cubicBezTo>
                <a:cubicBezTo>
                  <a:pt x="1406" y="0"/>
                  <a:pt x="1187" y="32"/>
                  <a:pt x="1187" y="250"/>
                </a:cubicBezTo>
                <a:cubicBezTo>
                  <a:pt x="1187" y="500"/>
                  <a:pt x="1406" y="625"/>
                  <a:pt x="1406" y="657"/>
                </a:cubicBezTo>
                <a:cubicBezTo>
                  <a:pt x="1437" y="657"/>
                  <a:pt x="1468" y="688"/>
                  <a:pt x="1468" y="719"/>
                </a:cubicBezTo>
                <a:cubicBezTo>
                  <a:pt x="1468" y="1063"/>
                  <a:pt x="1468" y="1063"/>
                  <a:pt x="1468" y="1063"/>
                </a:cubicBezTo>
                <a:cubicBezTo>
                  <a:pt x="1468" y="1094"/>
                  <a:pt x="1406" y="1157"/>
                  <a:pt x="1375" y="1157"/>
                </a:cubicBezTo>
                <a:cubicBezTo>
                  <a:pt x="0" y="1157"/>
                  <a:pt x="0" y="1157"/>
                  <a:pt x="0" y="1157"/>
                </a:cubicBezTo>
                <a:cubicBezTo>
                  <a:pt x="0" y="4313"/>
                  <a:pt x="0" y="4313"/>
                  <a:pt x="0" y="4313"/>
                </a:cubicBezTo>
                <a:cubicBezTo>
                  <a:pt x="2968" y="4313"/>
                  <a:pt x="2968" y="4313"/>
                  <a:pt x="2968" y="4313"/>
                </a:cubicBezTo>
                <a:lnTo>
                  <a:pt x="2968" y="2875"/>
                </a:lnTo>
              </a:path>
            </a:pathLst>
          </a:custGeom>
          <a:solidFill>
            <a:schemeClr val="accent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11" name="Freeform 5"/>
          <p:cNvSpPr>
            <a:spLocks noChangeArrowheads="1"/>
          </p:cNvSpPr>
          <p:nvPr/>
        </p:nvSpPr>
        <p:spPr bwMode="auto">
          <a:xfrm>
            <a:off x="3436028" y="2620360"/>
            <a:ext cx="508441" cy="1097206"/>
          </a:xfrm>
          <a:custGeom>
            <a:avLst/>
            <a:gdLst>
              <a:gd name="T0" fmla="*/ 1093 w 2844"/>
              <a:gd name="T1" fmla="*/ 0 h 6187"/>
              <a:gd name="T2" fmla="*/ 1093 w 2844"/>
              <a:gd name="T3" fmla="*/ 0 h 6187"/>
              <a:gd name="T4" fmla="*/ 1093 w 2844"/>
              <a:gd name="T5" fmla="*/ 1250 h 6187"/>
              <a:gd name="T6" fmla="*/ 1312 w 2844"/>
              <a:gd name="T7" fmla="*/ 1250 h 6187"/>
              <a:gd name="T8" fmla="*/ 1812 w 2844"/>
              <a:gd name="T9" fmla="*/ 968 h 6187"/>
              <a:gd name="T10" fmla="*/ 2218 w 2844"/>
              <a:gd name="T11" fmla="*/ 1500 h 6187"/>
              <a:gd name="T12" fmla="*/ 1812 w 2844"/>
              <a:gd name="T13" fmla="*/ 2062 h 6187"/>
              <a:gd name="T14" fmla="*/ 1312 w 2844"/>
              <a:gd name="T15" fmla="*/ 1781 h 6187"/>
              <a:gd name="T16" fmla="*/ 1125 w 2844"/>
              <a:gd name="T17" fmla="*/ 1781 h 6187"/>
              <a:gd name="T18" fmla="*/ 1125 w 2844"/>
              <a:gd name="T19" fmla="*/ 4187 h 6187"/>
              <a:gd name="T20" fmla="*/ 1031 w 2844"/>
              <a:gd name="T21" fmla="*/ 4250 h 6187"/>
              <a:gd name="T22" fmla="*/ 718 w 2844"/>
              <a:gd name="T23" fmla="*/ 4250 h 6187"/>
              <a:gd name="T24" fmla="*/ 656 w 2844"/>
              <a:gd name="T25" fmla="*/ 4218 h 6187"/>
              <a:gd name="T26" fmla="*/ 281 w 2844"/>
              <a:gd name="T27" fmla="*/ 4000 h 6187"/>
              <a:gd name="T28" fmla="*/ 93 w 2844"/>
              <a:gd name="T29" fmla="*/ 4062 h 6187"/>
              <a:gd name="T30" fmla="*/ 0 w 2844"/>
              <a:gd name="T31" fmla="*/ 4406 h 6187"/>
              <a:gd name="T32" fmla="*/ 312 w 2844"/>
              <a:gd name="T33" fmla="*/ 4812 h 6187"/>
              <a:gd name="T34" fmla="*/ 718 w 2844"/>
              <a:gd name="T35" fmla="*/ 4531 h 6187"/>
              <a:gd name="T36" fmla="*/ 750 w 2844"/>
              <a:gd name="T37" fmla="*/ 4500 h 6187"/>
              <a:gd name="T38" fmla="*/ 1031 w 2844"/>
              <a:gd name="T39" fmla="*/ 4500 h 6187"/>
              <a:gd name="T40" fmla="*/ 1125 w 2844"/>
              <a:gd name="T41" fmla="*/ 4593 h 6187"/>
              <a:gd name="T42" fmla="*/ 1125 w 2844"/>
              <a:gd name="T43" fmla="*/ 6186 h 6187"/>
              <a:gd name="T44" fmla="*/ 2156 w 2844"/>
              <a:gd name="T45" fmla="*/ 3906 h 6187"/>
              <a:gd name="T46" fmla="*/ 2843 w 2844"/>
              <a:gd name="T47" fmla="*/ 1437 h 6187"/>
              <a:gd name="T48" fmla="*/ 2562 w 2844"/>
              <a:gd name="T49" fmla="*/ 0 h 6187"/>
              <a:gd name="T50" fmla="*/ 1093 w 2844"/>
              <a:gd name="T51" fmla="*/ 0 h 6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44" h="6187">
                <a:moveTo>
                  <a:pt x="1093" y="0"/>
                </a:moveTo>
                <a:lnTo>
                  <a:pt x="1093" y="0"/>
                </a:lnTo>
                <a:cubicBezTo>
                  <a:pt x="1093" y="1250"/>
                  <a:pt x="1093" y="1250"/>
                  <a:pt x="1093" y="1250"/>
                </a:cubicBezTo>
                <a:cubicBezTo>
                  <a:pt x="1312" y="1250"/>
                  <a:pt x="1312" y="1250"/>
                  <a:pt x="1312" y="1250"/>
                </a:cubicBezTo>
                <a:cubicBezTo>
                  <a:pt x="1406" y="1187"/>
                  <a:pt x="1624" y="968"/>
                  <a:pt x="1812" y="968"/>
                </a:cubicBezTo>
                <a:cubicBezTo>
                  <a:pt x="1999" y="968"/>
                  <a:pt x="2218" y="1125"/>
                  <a:pt x="2218" y="1500"/>
                </a:cubicBezTo>
                <a:cubicBezTo>
                  <a:pt x="2218" y="1843"/>
                  <a:pt x="2062" y="2062"/>
                  <a:pt x="1812" y="2062"/>
                </a:cubicBezTo>
                <a:cubicBezTo>
                  <a:pt x="1593" y="2062"/>
                  <a:pt x="1406" y="1875"/>
                  <a:pt x="1312" y="1781"/>
                </a:cubicBezTo>
                <a:cubicBezTo>
                  <a:pt x="1125" y="1781"/>
                  <a:pt x="1125" y="1781"/>
                  <a:pt x="1125" y="1781"/>
                </a:cubicBezTo>
                <a:cubicBezTo>
                  <a:pt x="1125" y="4187"/>
                  <a:pt x="1125" y="4187"/>
                  <a:pt x="1125" y="4187"/>
                </a:cubicBezTo>
                <a:cubicBezTo>
                  <a:pt x="1125" y="4218"/>
                  <a:pt x="1062" y="4250"/>
                  <a:pt x="1031" y="4250"/>
                </a:cubicBezTo>
                <a:cubicBezTo>
                  <a:pt x="718" y="4250"/>
                  <a:pt x="718" y="4250"/>
                  <a:pt x="718" y="4250"/>
                </a:cubicBezTo>
                <a:cubicBezTo>
                  <a:pt x="687" y="4250"/>
                  <a:pt x="656" y="4250"/>
                  <a:pt x="656" y="4218"/>
                </a:cubicBezTo>
                <a:cubicBezTo>
                  <a:pt x="593" y="4156"/>
                  <a:pt x="406" y="4000"/>
                  <a:pt x="281" y="4000"/>
                </a:cubicBezTo>
                <a:cubicBezTo>
                  <a:pt x="187" y="4000"/>
                  <a:pt x="156" y="4000"/>
                  <a:pt x="93" y="4062"/>
                </a:cubicBezTo>
                <a:cubicBezTo>
                  <a:pt x="31" y="4125"/>
                  <a:pt x="0" y="4250"/>
                  <a:pt x="0" y="4406"/>
                </a:cubicBezTo>
                <a:cubicBezTo>
                  <a:pt x="0" y="4656"/>
                  <a:pt x="93" y="4812"/>
                  <a:pt x="312" y="4812"/>
                </a:cubicBezTo>
                <a:cubicBezTo>
                  <a:pt x="437" y="4812"/>
                  <a:pt x="656" y="4593"/>
                  <a:pt x="718" y="4531"/>
                </a:cubicBezTo>
                <a:lnTo>
                  <a:pt x="750" y="4500"/>
                </a:lnTo>
                <a:cubicBezTo>
                  <a:pt x="1031" y="4500"/>
                  <a:pt x="1031" y="4500"/>
                  <a:pt x="1031" y="4500"/>
                </a:cubicBezTo>
                <a:cubicBezTo>
                  <a:pt x="1062" y="4500"/>
                  <a:pt x="1125" y="4531"/>
                  <a:pt x="1125" y="4593"/>
                </a:cubicBezTo>
                <a:cubicBezTo>
                  <a:pt x="1125" y="6186"/>
                  <a:pt x="1125" y="6186"/>
                  <a:pt x="1125" y="6186"/>
                </a:cubicBezTo>
                <a:cubicBezTo>
                  <a:pt x="1406" y="5530"/>
                  <a:pt x="1843" y="4562"/>
                  <a:pt x="2156" y="3906"/>
                </a:cubicBezTo>
                <a:cubicBezTo>
                  <a:pt x="2687" y="2875"/>
                  <a:pt x="2843" y="2250"/>
                  <a:pt x="2843" y="1437"/>
                </a:cubicBezTo>
                <a:cubicBezTo>
                  <a:pt x="2843" y="1062"/>
                  <a:pt x="2750" y="531"/>
                  <a:pt x="2562" y="0"/>
                </a:cubicBezTo>
                <a:lnTo>
                  <a:pt x="1093" y="0"/>
                </a:lnTo>
              </a:path>
            </a:pathLst>
          </a:custGeom>
          <a:solidFill>
            <a:srgbClr val="4B72A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12" name="Freeform 6"/>
          <p:cNvSpPr>
            <a:spLocks noChangeArrowheads="1"/>
          </p:cNvSpPr>
          <p:nvPr/>
        </p:nvSpPr>
        <p:spPr bwMode="auto">
          <a:xfrm>
            <a:off x="2542905" y="3789513"/>
            <a:ext cx="1061027" cy="432470"/>
          </a:xfrm>
          <a:custGeom>
            <a:avLst/>
            <a:gdLst>
              <a:gd name="T0" fmla="*/ 4530 w 5937"/>
              <a:gd name="T1" fmla="*/ 0 h 2439"/>
              <a:gd name="T2" fmla="*/ 4530 w 5937"/>
              <a:gd name="T3" fmla="*/ 0 h 2439"/>
              <a:gd name="T4" fmla="*/ 4530 w 5937"/>
              <a:gd name="T5" fmla="*/ 250 h 2439"/>
              <a:gd name="T6" fmla="*/ 4842 w 5937"/>
              <a:gd name="T7" fmla="*/ 782 h 2439"/>
              <a:gd name="T8" fmla="*/ 4249 w 5937"/>
              <a:gd name="T9" fmla="*/ 1188 h 2439"/>
              <a:gd name="T10" fmla="*/ 3842 w 5937"/>
              <a:gd name="T11" fmla="*/ 1032 h 2439"/>
              <a:gd name="T12" fmla="*/ 3717 w 5937"/>
              <a:gd name="T13" fmla="*/ 719 h 2439"/>
              <a:gd name="T14" fmla="*/ 3999 w 5937"/>
              <a:gd name="T15" fmla="*/ 282 h 2439"/>
              <a:gd name="T16" fmla="*/ 3999 w 5937"/>
              <a:gd name="T17" fmla="*/ 32 h 2439"/>
              <a:gd name="T18" fmla="*/ 0 w 5937"/>
              <a:gd name="T19" fmla="*/ 32 h 2439"/>
              <a:gd name="T20" fmla="*/ 156 w 5937"/>
              <a:gd name="T21" fmla="*/ 719 h 2439"/>
              <a:gd name="T22" fmla="*/ 1125 w 5937"/>
              <a:gd name="T23" fmla="*/ 2438 h 2439"/>
              <a:gd name="T24" fmla="*/ 4780 w 5937"/>
              <a:gd name="T25" fmla="*/ 2438 h 2439"/>
              <a:gd name="T26" fmla="*/ 5624 w 5937"/>
              <a:gd name="T27" fmla="*/ 1657 h 2439"/>
              <a:gd name="T28" fmla="*/ 5780 w 5937"/>
              <a:gd name="T29" fmla="*/ 344 h 2439"/>
              <a:gd name="T30" fmla="*/ 5936 w 5937"/>
              <a:gd name="T31" fmla="*/ 0 h 2439"/>
              <a:gd name="T32" fmla="*/ 4530 w 5937"/>
              <a:gd name="T33" fmla="*/ 0 h 2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37" h="2439">
                <a:moveTo>
                  <a:pt x="4530" y="0"/>
                </a:moveTo>
                <a:lnTo>
                  <a:pt x="4530" y="0"/>
                </a:lnTo>
                <a:cubicBezTo>
                  <a:pt x="4530" y="250"/>
                  <a:pt x="4530" y="250"/>
                  <a:pt x="4530" y="250"/>
                </a:cubicBezTo>
                <a:cubicBezTo>
                  <a:pt x="4624" y="313"/>
                  <a:pt x="4874" y="500"/>
                  <a:pt x="4842" y="782"/>
                </a:cubicBezTo>
                <a:cubicBezTo>
                  <a:pt x="4842" y="1032"/>
                  <a:pt x="4624" y="1188"/>
                  <a:pt x="4249" y="1188"/>
                </a:cubicBezTo>
                <a:cubicBezTo>
                  <a:pt x="4030" y="1188"/>
                  <a:pt x="3905" y="1125"/>
                  <a:pt x="3842" y="1032"/>
                </a:cubicBezTo>
                <a:cubicBezTo>
                  <a:pt x="3749" y="969"/>
                  <a:pt x="3717" y="844"/>
                  <a:pt x="3717" y="719"/>
                </a:cubicBezTo>
                <a:cubicBezTo>
                  <a:pt x="3749" y="532"/>
                  <a:pt x="3936" y="344"/>
                  <a:pt x="3999" y="282"/>
                </a:cubicBezTo>
                <a:cubicBezTo>
                  <a:pt x="3999" y="32"/>
                  <a:pt x="3999" y="32"/>
                  <a:pt x="3999" y="32"/>
                </a:cubicBezTo>
                <a:cubicBezTo>
                  <a:pt x="0" y="32"/>
                  <a:pt x="0" y="32"/>
                  <a:pt x="0" y="32"/>
                </a:cubicBezTo>
                <a:cubicBezTo>
                  <a:pt x="93" y="313"/>
                  <a:pt x="187" y="563"/>
                  <a:pt x="156" y="719"/>
                </a:cubicBezTo>
                <a:cubicBezTo>
                  <a:pt x="125" y="2063"/>
                  <a:pt x="843" y="2438"/>
                  <a:pt x="1125" y="2438"/>
                </a:cubicBezTo>
                <a:cubicBezTo>
                  <a:pt x="2156" y="2438"/>
                  <a:pt x="4436" y="2438"/>
                  <a:pt x="4780" y="2438"/>
                </a:cubicBezTo>
                <a:cubicBezTo>
                  <a:pt x="5124" y="2438"/>
                  <a:pt x="5467" y="2000"/>
                  <a:pt x="5624" y="1657"/>
                </a:cubicBezTo>
                <a:cubicBezTo>
                  <a:pt x="5749" y="1313"/>
                  <a:pt x="5655" y="594"/>
                  <a:pt x="5780" y="344"/>
                </a:cubicBezTo>
                <a:cubicBezTo>
                  <a:pt x="5811" y="313"/>
                  <a:pt x="5842" y="188"/>
                  <a:pt x="5936" y="0"/>
                </a:cubicBezTo>
                <a:lnTo>
                  <a:pt x="4530" y="0"/>
                </a:lnTo>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13" name="Freeform 7"/>
          <p:cNvSpPr>
            <a:spLocks noChangeArrowheads="1"/>
          </p:cNvSpPr>
          <p:nvPr/>
        </p:nvSpPr>
        <p:spPr bwMode="auto">
          <a:xfrm>
            <a:off x="2084914" y="2248890"/>
            <a:ext cx="609341" cy="1435048"/>
          </a:xfrm>
          <a:custGeom>
            <a:avLst/>
            <a:gdLst>
              <a:gd name="T0" fmla="*/ 2281 w 3407"/>
              <a:gd name="T1" fmla="*/ 6625 h 8094"/>
              <a:gd name="T2" fmla="*/ 2281 w 3407"/>
              <a:gd name="T3" fmla="*/ 6625 h 8094"/>
              <a:gd name="T4" fmla="*/ 2344 w 3407"/>
              <a:gd name="T5" fmla="*/ 6562 h 8094"/>
              <a:gd name="T6" fmla="*/ 2719 w 3407"/>
              <a:gd name="T7" fmla="*/ 6562 h 8094"/>
              <a:gd name="T8" fmla="*/ 2781 w 3407"/>
              <a:gd name="T9" fmla="*/ 6625 h 8094"/>
              <a:gd name="T10" fmla="*/ 3125 w 3407"/>
              <a:gd name="T11" fmla="*/ 6844 h 8094"/>
              <a:gd name="T12" fmla="*/ 3313 w 3407"/>
              <a:gd name="T13" fmla="*/ 6781 h 8094"/>
              <a:gd name="T14" fmla="*/ 3406 w 3407"/>
              <a:gd name="T15" fmla="*/ 6437 h 8094"/>
              <a:gd name="T16" fmla="*/ 3125 w 3407"/>
              <a:gd name="T17" fmla="*/ 6031 h 8094"/>
              <a:gd name="T18" fmla="*/ 2781 w 3407"/>
              <a:gd name="T19" fmla="*/ 6281 h 8094"/>
              <a:gd name="T20" fmla="*/ 2688 w 3407"/>
              <a:gd name="T21" fmla="*/ 6312 h 8094"/>
              <a:gd name="T22" fmla="*/ 2375 w 3407"/>
              <a:gd name="T23" fmla="*/ 6312 h 8094"/>
              <a:gd name="T24" fmla="*/ 2281 w 3407"/>
              <a:gd name="T25" fmla="*/ 6250 h 8094"/>
              <a:gd name="T26" fmla="*/ 2281 w 3407"/>
              <a:gd name="T27" fmla="*/ 5344 h 8094"/>
              <a:gd name="T28" fmla="*/ 2281 w 3407"/>
              <a:gd name="T29" fmla="*/ 5312 h 8094"/>
              <a:gd name="T30" fmla="*/ 2281 w 3407"/>
              <a:gd name="T31" fmla="*/ 5281 h 8094"/>
              <a:gd name="T32" fmla="*/ 2281 w 3407"/>
              <a:gd name="T33" fmla="*/ 0 h 8094"/>
              <a:gd name="T34" fmla="*/ 906 w 3407"/>
              <a:gd name="T35" fmla="*/ 1906 h 8094"/>
              <a:gd name="T36" fmla="*/ 1500 w 3407"/>
              <a:gd name="T37" fmla="*/ 6562 h 8094"/>
              <a:gd name="T38" fmla="*/ 2281 w 3407"/>
              <a:gd name="T39" fmla="*/ 8093 h 8094"/>
              <a:gd name="T40" fmla="*/ 2281 w 3407"/>
              <a:gd name="T41" fmla="*/ 6625 h 8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7" h="8094">
                <a:moveTo>
                  <a:pt x="2281" y="6625"/>
                </a:moveTo>
                <a:lnTo>
                  <a:pt x="2281" y="6625"/>
                </a:lnTo>
                <a:cubicBezTo>
                  <a:pt x="2281" y="6594"/>
                  <a:pt x="2312" y="6562"/>
                  <a:pt x="2344" y="6562"/>
                </a:cubicBezTo>
                <a:cubicBezTo>
                  <a:pt x="2719" y="6562"/>
                  <a:pt x="2719" y="6562"/>
                  <a:pt x="2719" y="6562"/>
                </a:cubicBezTo>
                <a:cubicBezTo>
                  <a:pt x="2750" y="6562"/>
                  <a:pt x="2781" y="6594"/>
                  <a:pt x="2781" y="6625"/>
                </a:cubicBezTo>
                <a:cubicBezTo>
                  <a:pt x="2781" y="6625"/>
                  <a:pt x="2844" y="6844"/>
                  <a:pt x="3125" y="6844"/>
                </a:cubicBezTo>
                <a:cubicBezTo>
                  <a:pt x="3219" y="6844"/>
                  <a:pt x="3281" y="6812"/>
                  <a:pt x="3313" y="6781"/>
                </a:cubicBezTo>
                <a:cubicBezTo>
                  <a:pt x="3375" y="6719"/>
                  <a:pt x="3406" y="6594"/>
                  <a:pt x="3406" y="6437"/>
                </a:cubicBezTo>
                <a:cubicBezTo>
                  <a:pt x="3406" y="6187"/>
                  <a:pt x="3375" y="6031"/>
                  <a:pt x="3125" y="6031"/>
                </a:cubicBezTo>
                <a:cubicBezTo>
                  <a:pt x="2875" y="6000"/>
                  <a:pt x="2781" y="6250"/>
                  <a:pt x="2781" y="6281"/>
                </a:cubicBezTo>
                <a:cubicBezTo>
                  <a:pt x="2750" y="6281"/>
                  <a:pt x="2719" y="6312"/>
                  <a:pt x="2688" y="6312"/>
                </a:cubicBezTo>
                <a:cubicBezTo>
                  <a:pt x="2375" y="6312"/>
                  <a:pt x="2375" y="6312"/>
                  <a:pt x="2375" y="6312"/>
                </a:cubicBezTo>
                <a:cubicBezTo>
                  <a:pt x="2312" y="6312"/>
                  <a:pt x="2281" y="6281"/>
                  <a:pt x="2281" y="6250"/>
                </a:cubicBezTo>
                <a:cubicBezTo>
                  <a:pt x="2281" y="5344"/>
                  <a:pt x="2281" y="5344"/>
                  <a:pt x="2281" y="5344"/>
                </a:cubicBezTo>
                <a:cubicBezTo>
                  <a:pt x="2281" y="5344"/>
                  <a:pt x="2281" y="5344"/>
                  <a:pt x="2281" y="5312"/>
                </a:cubicBezTo>
                <a:lnTo>
                  <a:pt x="2281" y="5281"/>
                </a:lnTo>
                <a:cubicBezTo>
                  <a:pt x="2281" y="0"/>
                  <a:pt x="2281" y="0"/>
                  <a:pt x="2281" y="0"/>
                </a:cubicBezTo>
                <a:cubicBezTo>
                  <a:pt x="1719" y="469"/>
                  <a:pt x="1250" y="1094"/>
                  <a:pt x="906" y="1906"/>
                </a:cubicBezTo>
                <a:cubicBezTo>
                  <a:pt x="0" y="4219"/>
                  <a:pt x="1313" y="6156"/>
                  <a:pt x="1500" y="6562"/>
                </a:cubicBezTo>
                <a:cubicBezTo>
                  <a:pt x="1625" y="6781"/>
                  <a:pt x="1969" y="7436"/>
                  <a:pt x="2281" y="8093"/>
                </a:cubicBezTo>
                <a:lnTo>
                  <a:pt x="2281" y="6625"/>
                </a:lnTo>
              </a:path>
            </a:pathLst>
          </a:custGeom>
          <a:solidFill>
            <a:srgbClr val="EF646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14" name="Freeform 8"/>
          <p:cNvSpPr>
            <a:spLocks noChangeArrowheads="1"/>
          </p:cNvSpPr>
          <p:nvPr/>
        </p:nvSpPr>
        <p:spPr bwMode="auto">
          <a:xfrm>
            <a:off x="2520044" y="2614887"/>
            <a:ext cx="531302" cy="565417"/>
          </a:xfrm>
          <a:custGeom>
            <a:avLst/>
            <a:gdLst>
              <a:gd name="T0" fmla="*/ 2969 w 2970"/>
              <a:gd name="T1" fmla="*/ 32 h 3189"/>
              <a:gd name="T2" fmla="*/ 2969 w 2970"/>
              <a:gd name="T3" fmla="*/ 32 h 3189"/>
              <a:gd name="T4" fmla="*/ 1751 w 2970"/>
              <a:gd name="T5" fmla="*/ 32 h 3189"/>
              <a:gd name="T6" fmla="*/ 1751 w 2970"/>
              <a:gd name="T7" fmla="*/ 219 h 3189"/>
              <a:gd name="T8" fmla="*/ 2063 w 2970"/>
              <a:gd name="T9" fmla="*/ 719 h 3189"/>
              <a:gd name="T10" fmla="*/ 1469 w 2970"/>
              <a:gd name="T11" fmla="*/ 1188 h 3189"/>
              <a:gd name="T12" fmla="*/ 969 w 2970"/>
              <a:gd name="T13" fmla="*/ 688 h 3189"/>
              <a:gd name="T14" fmla="*/ 1219 w 2970"/>
              <a:gd name="T15" fmla="*/ 250 h 3189"/>
              <a:gd name="T16" fmla="*/ 1219 w 2970"/>
              <a:gd name="T17" fmla="*/ 0 h 3189"/>
              <a:gd name="T18" fmla="*/ 0 w 2970"/>
              <a:gd name="T19" fmla="*/ 0 h 3189"/>
              <a:gd name="T20" fmla="*/ 0 w 2970"/>
              <a:gd name="T21" fmla="*/ 3188 h 3189"/>
              <a:gd name="T22" fmla="*/ 2969 w 2970"/>
              <a:gd name="T23" fmla="*/ 3188 h 3189"/>
              <a:gd name="T24" fmla="*/ 2969 w 2970"/>
              <a:gd name="T25" fmla="*/ 32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70" h="3189">
                <a:moveTo>
                  <a:pt x="2969" y="32"/>
                </a:moveTo>
                <a:lnTo>
                  <a:pt x="2969" y="32"/>
                </a:lnTo>
                <a:cubicBezTo>
                  <a:pt x="1751" y="32"/>
                  <a:pt x="1751" y="32"/>
                  <a:pt x="1751" y="32"/>
                </a:cubicBezTo>
                <a:cubicBezTo>
                  <a:pt x="1751" y="219"/>
                  <a:pt x="1751" y="219"/>
                  <a:pt x="1751" y="219"/>
                </a:cubicBezTo>
                <a:cubicBezTo>
                  <a:pt x="1844" y="282"/>
                  <a:pt x="2063" y="438"/>
                  <a:pt x="2063" y="719"/>
                </a:cubicBezTo>
                <a:cubicBezTo>
                  <a:pt x="2063" y="969"/>
                  <a:pt x="1782" y="1188"/>
                  <a:pt x="1469" y="1188"/>
                </a:cubicBezTo>
                <a:cubicBezTo>
                  <a:pt x="1126" y="1188"/>
                  <a:pt x="969" y="907"/>
                  <a:pt x="969" y="688"/>
                </a:cubicBezTo>
                <a:cubicBezTo>
                  <a:pt x="969" y="469"/>
                  <a:pt x="1126" y="313"/>
                  <a:pt x="1219" y="250"/>
                </a:cubicBezTo>
                <a:cubicBezTo>
                  <a:pt x="1219" y="0"/>
                  <a:pt x="1219" y="0"/>
                  <a:pt x="1219" y="0"/>
                </a:cubicBezTo>
                <a:cubicBezTo>
                  <a:pt x="0" y="0"/>
                  <a:pt x="0" y="0"/>
                  <a:pt x="0" y="0"/>
                </a:cubicBezTo>
                <a:cubicBezTo>
                  <a:pt x="0" y="3188"/>
                  <a:pt x="0" y="3188"/>
                  <a:pt x="0" y="3188"/>
                </a:cubicBezTo>
                <a:cubicBezTo>
                  <a:pt x="2969" y="3188"/>
                  <a:pt x="2969" y="3188"/>
                  <a:pt x="2969" y="3188"/>
                </a:cubicBezTo>
                <a:lnTo>
                  <a:pt x="2969" y="32"/>
                </a:lnTo>
              </a:path>
            </a:pathLst>
          </a:custGeom>
          <a:solidFill>
            <a:schemeClr val="accent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15" name="Freeform 9"/>
          <p:cNvSpPr>
            <a:spLocks noChangeArrowheads="1"/>
          </p:cNvSpPr>
          <p:nvPr/>
        </p:nvSpPr>
        <p:spPr bwMode="auto">
          <a:xfrm>
            <a:off x="2671395" y="4221984"/>
            <a:ext cx="787493" cy="714787"/>
          </a:xfrm>
          <a:custGeom>
            <a:avLst/>
            <a:gdLst>
              <a:gd name="T0" fmla="*/ 63 w 4407"/>
              <a:gd name="T1" fmla="*/ 0 h 4032"/>
              <a:gd name="T2" fmla="*/ 63 w 4407"/>
              <a:gd name="T3" fmla="*/ 0 h 4032"/>
              <a:gd name="T4" fmla="*/ 4312 w 4407"/>
              <a:gd name="T5" fmla="*/ 0 h 4032"/>
              <a:gd name="T6" fmla="*/ 4312 w 4407"/>
              <a:gd name="T7" fmla="*/ 375 h 4032"/>
              <a:gd name="T8" fmla="*/ 4406 w 4407"/>
              <a:gd name="T9" fmla="*/ 562 h 4032"/>
              <a:gd name="T10" fmla="*/ 4187 w 4407"/>
              <a:gd name="T11" fmla="*/ 906 h 4032"/>
              <a:gd name="T12" fmla="*/ 4374 w 4407"/>
              <a:gd name="T13" fmla="*/ 1187 h 4032"/>
              <a:gd name="T14" fmla="*/ 4187 w 4407"/>
              <a:gd name="T15" fmla="*/ 1562 h 4032"/>
              <a:gd name="T16" fmla="*/ 4343 w 4407"/>
              <a:gd name="T17" fmla="*/ 1812 h 4032"/>
              <a:gd name="T18" fmla="*/ 4187 w 4407"/>
              <a:gd name="T19" fmla="*/ 2094 h 4032"/>
              <a:gd name="T20" fmla="*/ 4343 w 4407"/>
              <a:gd name="T21" fmla="*/ 2375 h 4032"/>
              <a:gd name="T22" fmla="*/ 4187 w 4407"/>
              <a:gd name="T23" fmla="*/ 2719 h 4032"/>
              <a:gd name="T24" fmla="*/ 4281 w 4407"/>
              <a:gd name="T25" fmla="*/ 2906 h 4032"/>
              <a:gd name="T26" fmla="*/ 3937 w 4407"/>
              <a:gd name="T27" fmla="*/ 3406 h 4032"/>
              <a:gd name="T28" fmla="*/ 3218 w 4407"/>
              <a:gd name="T29" fmla="*/ 4031 h 4032"/>
              <a:gd name="T30" fmla="*/ 1188 w 4407"/>
              <a:gd name="T31" fmla="*/ 4031 h 4032"/>
              <a:gd name="T32" fmla="*/ 282 w 4407"/>
              <a:gd name="T33" fmla="*/ 3281 h 4032"/>
              <a:gd name="T34" fmla="*/ 219 w 4407"/>
              <a:gd name="T35" fmla="*/ 2937 h 4032"/>
              <a:gd name="T36" fmla="*/ 32 w 4407"/>
              <a:gd name="T37" fmla="*/ 2656 h 4032"/>
              <a:gd name="T38" fmla="*/ 188 w 4407"/>
              <a:gd name="T39" fmla="*/ 2437 h 4032"/>
              <a:gd name="T40" fmla="*/ 32 w 4407"/>
              <a:gd name="T41" fmla="*/ 2031 h 4032"/>
              <a:gd name="T42" fmla="*/ 157 w 4407"/>
              <a:gd name="T43" fmla="*/ 1781 h 4032"/>
              <a:gd name="T44" fmla="*/ 32 w 4407"/>
              <a:gd name="T45" fmla="*/ 1469 h 4032"/>
              <a:gd name="T46" fmla="*/ 188 w 4407"/>
              <a:gd name="T47" fmla="*/ 1156 h 4032"/>
              <a:gd name="T48" fmla="*/ 32 w 4407"/>
              <a:gd name="T49" fmla="*/ 844 h 4032"/>
              <a:gd name="T50" fmla="*/ 63 w 4407"/>
              <a:gd name="T51" fmla="*/ 0 h 4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07" h="4032">
                <a:moveTo>
                  <a:pt x="63" y="0"/>
                </a:moveTo>
                <a:lnTo>
                  <a:pt x="63" y="0"/>
                </a:lnTo>
                <a:cubicBezTo>
                  <a:pt x="4312" y="0"/>
                  <a:pt x="4312" y="0"/>
                  <a:pt x="4312" y="0"/>
                </a:cubicBezTo>
                <a:cubicBezTo>
                  <a:pt x="4312" y="375"/>
                  <a:pt x="4312" y="375"/>
                  <a:pt x="4312" y="375"/>
                </a:cubicBezTo>
                <a:cubicBezTo>
                  <a:pt x="4312" y="375"/>
                  <a:pt x="4406" y="437"/>
                  <a:pt x="4406" y="562"/>
                </a:cubicBezTo>
                <a:cubicBezTo>
                  <a:pt x="4406" y="687"/>
                  <a:pt x="4187" y="812"/>
                  <a:pt x="4187" y="906"/>
                </a:cubicBezTo>
                <a:cubicBezTo>
                  <a:pt x="4187" y="1000"/>
                  <a:pt x="4374" y="1062"/>
                  <a:pt x="4374" y="1187"/>
                </a:cubicBezTo>
                <a:cubicBezTo>
                  <a:pt x="4374" y="1312"/>
                  <a:pt x="4187" y="1406"/>
                  <a:pt x="4187" y="1562"/>
                </a:cubicBezTo>
                <a:cubicBezTo>
                  <a:pt x="4218" y="1687"/>
                  <a:pt x="4374" y="1687"/>
                  <a:pt x="4343" y="1812"/>
                </a:cubicBezTo>
                <a:cubicBezTo>
                  <a:pt x="4343" y="1906"/>
                  <a:pt x="4187" y="2000"/>
                  <a:pt x="4187" y="2094"/>
                </a:cubicBezTo>
                <a:cubicBezTo>
                  <a:pt x="4187" y="2218"/>
                  <a:pt x="4343" y="2281"/>
                  <a:pt x="4343" y="2375"/>
                </a:cubicBezTo>
                <a:cubicBezTo>
                  <a:pt x="4343" y="2500"/>
                  <a:pt x="4187" y="2594"/>
                  <a:pt x="4187" y="2719"/>
                </a:cubicBezTo>
                <a:cubicBezTo>
                  <a:pt x="4187" y="2812"/>
                  <a:pt x="4281" y="2844"/>
                  <a:pt x="4281" y="2906"/>
                </a:cubicBezTo>
                <a:cubicBezTo>
                  <a:pt x="4281" y="3000"/>
                  <a:pt x="4249" y="3156"/>
                  <a:pt x="3937" y="3406"/>
                </a:cubicBezTo>
                <a:cubicBezTo>
                  <a:pt x="3656" y="3656"/>
                  <a:pt x="3218" y="4031"/>
                  <a:pt x="3218" y="4031"/>
                </a:cubicBezTo>
                <a:cubicBezTo>
                  <a:pt x="1188" y="4031"/>
                  <a:pt x="1188" y="4031"/>
                  <a:pt x="1188" y="4031"/>
                </a:cubicBezTo>
                <a:cubicBezTo>
                  <a:pt x="282" y="3281"/>
                  <a:pt x="282" y="3281"/>
                  <a:pt x="282" y="3281"/>
                </a:cubicBezTo>
                <a:cubicBezTo>
                  <a:pt x="250" y="3187"/>
                  <a:pt x="250" y="3000"/>
                  <a:pt x="219" y="2937"/>
                </a:cubicBezTo>
                <a:cubicBezTo>
                  <a:pt x="219" y="2875"/>
                  <a:pt x="32" y="2781"/>
                  <a:pt x="32" y="2656"/>
                </a:cubicBezTo>
                <a:cubicBezTo>
                  <a:pt x="32" y="2562"/>
                  <a:pt x="188" y="2531"/>
                  <a:pt x="188" y="2437"/>
                </a:cubicBezTo>
                <a:cubicBezTo>
                  <a:pt x="188" y="2375"/>
                  <a:pt x="0" y="2156"/>
                  <a:pt x="32" y="2031"/>
                </a:cubicBezTo>
                <a:cubicBezTo>
                  <a:pt x="32" y="1875"/>
                  <a:pt x="157" y="1844"/>
                  <a:pt x="157" y="1781"/>
                </a:cubicBezTo>
                <a:cubicBezTo>
                  <a:pt x="188" y="1687"/>
                  <a:pt x="32" y="1594"/>
                  <a:pt x="32" y="1469"/>
                </a:cubicBezTo>
                <a:cubicBezTo>
                  <a:pt x="32" y="1375"/>
                  <a:pt x="188" y="1250"/>
                  <a:pt x="188" y="1156"/>
                </a:cubicBezTo>
                <a:cubicBezTo>
                  <a:pt x="188" y="1062"/>
                  <a:pt x="32" y="1000"/>
                  <a:pt x="32" y="844"/>
                </a:cubicBezTo>
                <a:cubicBezTo>
                  <a:pt x="0" y="656"/>
                  <a:pt x="63" y="0"/>
                  <a:pt x="63" y="0"/>
                </a:cubicBezTo>
              </a:path>
            </a:pathLst>
          </a:custGeom>
          <a:solidFill>
            <a:schemeClr val="tx1">
              <a:lumMod val="75000"/>
              <a:lumOff val="25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16" name="Freeform 10"/>
          <p:cNvSpPr>
            <a:spLocks noChangeArrowheads="1"/>
          </p:cNvSpPr>
          <p:nvPr/>
        </p:nvSpPr>
        <p:spPr bwMode="auto">
          <a:xfrm>
            <a:off x="2894477" y="4958667"/>
            <a:ext cx="323984" cy="44577"/>
          </a:xfrm>
          <a:custGeom>
            <a:avLst/>
            <a:gdLst>
              <a:gd name="T0" fmla="*/ 0 w 1813"/>
              <a:gd name="T1" fmla="*/ 0 h 251"/>
              <a:gd name="T2" fmla="*/ 0 w 1813"/>
              <a:gd name="T3" fmla="*/ 0 h 251"/>
              <a:gd name="T4" fmla="*/ 1812 w 1813"/>
              <a:gd name="T5" fmla="*/ 0 h 251"/>
              <a:gd name="T6" fmla="*/ 1531 w 1813"/>
              <a:gd name="T7" fmla="*/ 250 h 251"/>
              <a:gd name="T8" fmla="*/ 344 w 1813"/>
              <a:gd name="T9" fmla="*/ 250 h 251"/>
              <a:gd name="T10" fmla="*/ 0 w 1813"/>
              <a:gd name="T11" fmla="*/ 0 h 251"/>
            </a:gdLst>
            <a:ahLst/>
            <a:cxnLst>
              <a:cxn ang="0">
                <a:pos x="T0" y="T1"/>
              </a:cxn>
              <a:cxn ang="0">
                <a:pos x="T2" y="T3"/>
              </a:cxn>
              <a:cxn ang="0">
                <a:pos x="T4" y="T5"/>
              </a:cxn>
              <a:cxn ang="0">
                <a:pos x="T6" y="T7"/>
              </a:cxn>
              <a:cxn ang="0">
                <a:pos x="T8" y="T9"/>
              </a:cxn>
              <a:cxn ang="0">
                <a:pos x="T10" y="T11"/>
              </a:cxn>
            </a:cxnLst>
            <a:rect l="0" t="0" r="r" b="b"/>
            <a:pathLst>
              <a:path w="1813" h="251">
                <a:moveTo>
                  <a:pt x="0" y="0"/>
                </a:moveTo>
                <a:lnTo>
                  <a:pt x="0" y="0"/>
                </a:lnTo>
                <a:cubicBezTo>
                  <a:pt x="1812" y="0"/>
                  <a:pt x="1812" y="0"/>
                  <a:pt x="1812" y="0"/>
                </a:cubicBezTo>
                <a:cubicBezTo>
                  <a:pt x="1812" y="0"/>
                  <a:pt x="1624" y="250"/>
                  <a:pt x="1531" y="250"/>
                </a:cubicBezTo>
                <a:cubicBezTo>
                  <a:pt x="1406" y="250"/>
                  <a:pt x="407" y="250"/>
                  <a:pt x="344" y="250"/>
                </a:cubicBezTo>
                <a:cubicBezTo>
                  <a:pt x="250" y="250"/>
                  <a:pt x="0" y="0"/>
                  <a:pt x="0" y="0"/>
                </a:cubicBezTo>
              </a:path>
            </a:pathLst>
          </a:custGeom>
          <a:solidFill>
            <a:schemeClr val="bg1">
              <a:lumMod val="65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22" name="Freeform 16"/>
          <p:cNvSpPr>
            <a:spLocks noChangeAspect="1"/>
          </p:cNvSpPr>
          <p:nvPr/>
        </p:nvSpPr>
        <p:spPr bwMode="auto">
          <a:xfrm>
            <a:off x="2677838" y="2879105"/>
            <a:ext cx="208756" cy="169643"/>
          </a:xfrm>
          <a:custGeom>
            <a:avLst/>
            <a:gdLst>
              <a:gd name="T0" fmla="*/ 368 w 368"/>
              <a:gd name="T1" fmla="*/ 36 h 299"/>
              <a:gd name="T2" fmla="*/ 324 w 368"/>
              <a:gd name="T3" fmla="*/ 48 h 299"/>
              <a:gd name="T4" fmla="*/ 358 w 368"/>
              <a:gd name="T5" fmla="*/ 6 h 299"/>
              <a:gd name="T6" fmla="*/ 310 w 368"/>
              <a:gd name="T7" fmla="*/ 24 h 299"/>
              <a:gd name="T8" fmla="*/ 255 w 368"/>
              <a:gd name="T9" fmla="*/ 0 h 299"/>
              <a:gd name="T10" fmla="*/ 179 w 368"/>
              <a:gd name="T11" fmla="*/ 76 h 299"/>
              <a:gd name="T12" fmla="*/ 181 w 368"/>
              <a:gd name="T13" fmla="*/ 93 h 299"/>
              <a:gd name="T14" fmla="*/ 25 w 368"/>
              <a:gd name="T15" fmla="*/ 14 h 299"/>
              <a:gd name="T16" fmla="*/ 15 w 368"/>
              <a:gd name="T17" fmla="*/ 52 h 299"/>
              <a:gd name="T18" fmla="*/ 49 w 368"/>
              <a:gd name="T19" fmla="*/ 115 h 299"/>
              <a:gd name="T20" fmla="*/ 15 w 368"/>
              <a:gd name="T21" fmla="*/ 106 h 299"/>
              <a:gd name="T22" fmla="*/ 14 w 368"/>
              <a:gd name="T23" fmla="*/ 106 h 299"/>
              <a:gd name="T24" fmla="*/ 75 w 368"/>
              <a:gd name="T25" fmla="*/ 181 h 299"/>
              <a:gd name="T26" fmla="*/ 55 w 368"/>
              <a:gd name="T27" fmla="*/ 183 h 299"/>
              <a:gd name="T28" fmla="*/ 41 w 368"/>
              <a:gd name="T29" fmla="*/ 182 h 299"/>
              <a:gd name="T30" fmla="*/ 111 w 368"/>
              <a:gd name="T31" fmla="*/ 234 h 299"/>
              <a:gd name="T32" fmla="*/ 18 w 368"/>
              <a:gd name="T33" fmla="*/ 267 h 299"/>
              <a:gd name="T34" fmla="*/ 0 w 368"/>
              <a:gd name="T35" fmla="*/ 265 h 299"/>
              <a:gd name="T36" fmla="*/ 115 w 368"/>
              <a:gd name="T37" fmla="*/ 299 h 299"/>
              <a:gd name="T38" fmla="*/ 330 w 368"/>
              <a:gd name="T39" fmla="*/ 85 h 299"/>
              <a:gd name="T40" fmla="*/ 330 w 368"/>
              <a:gd name="T41" fmla="*/ 75 h 299"/>
              <a:gd name="T42" fmla="*/ 368 w 368"/>
              <a:gd name="T43" fmla="*/ 3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8" h="299">
                <a:moveTo>
                  <a:pt x="368" y="36"/>
                </a:moveTo>
                <a:cubicBezTo>
                  <a:pt x="354" y="42"/>
                  <a:pt x="340" y="46"/>
                  <a:pt x="324" y="48"/>
                </a:cubicBezTo>
                <a:cubicBezTo>
                  <a:pt x="340" y="38"/>
                  <a:pt x="352" y="24"/>
                  <a:pt x="358" y="6"/>
                </a:cubicBezTo>
                <a:cubicBezTo>
                  <a:pt x="343" y="15"/>
                  <a:pt x="327" y="21"/>
                  <a:pt x="310" y="24"/>
                </a:cubicBezTo>
                <a:cubicBezTo>
                  <a:pt x="296" y="10"/>
                  <a:pt x="276" y="0"/>
                  <a:pt x="255" y="0"/>
                </a:cubicBezTo>
                <a:cubicBezTo>
                  <a:pt x="213" y="0"/>
                  <a:pt x="179" y="34"/>
                  <a:pt x="179" y="76"/>
                </a:cubicBezTo>
                <a:cubicBezTo>
                  <a:pt x="179" y="82"/>
                  <a:pt x="180" y="88"/>
                  <a:pt x="181" y="93"/>
                </a:cubicBezTo>
                <a:cubicBezTo>
                  <a:pt x="118" y="90"/>
                  <a:pt x="63" y="60"/>
                  <a:pt x="25" y="14"/>
                </a:cubicBezTo>
                <a:cubicBezTo>
                  <a:pt x="19" y="25"/>
                  <a:pt x="15" y="38"/>
                  <a:pt x="15" y="52"/>
                </a:cubicBezTo>
                <a:cubicBezTo>
                  <a:pt x="15" y="78"/>
                  <a:pt x="28" y="101"/>
                  <a:pt x="49" y="115"/>
                </a:cubicBezTo>
                <a:cubicBezTo>
                  <a:pt x="36" y="115"/>
                  <a:pt x="25" y="111"/>
                  <a:pt x="15" y="106"/>
                </a:cubicBezTo>
                <a:cubicBezTo>
                  <a:pt x="14" y="106"/>
                  <a:pt x="14" y="106"/>
                  <a:pt x="14" y="106"/>
                </a:cubicBezTo>
                <a:cubicBezTo>
                  <a:pt x="14" y="143"/>
                  <a:pt x="41" y="174"/>
                  <a:pt x="75" y="181"/>
                </a:cubicBezTo>
                <a:cubicBezTo>
                  <a:pt x="69" y="182"/>
                  <a:pt x="62" y="183"/>
                  <a:pt x="55" y="183"/>
                </a:cubicBezTo>
                <a:cubicBezTo>
                  <a:pt x="50" y="183"/>
                  <a:pt x="46" y="183"/>
                  <a:pt x="41" y="182"/>
                </a:cubicBezTo>
                <a:cubicBezTo>
                  <a:pt x="51" y="212"/>
                  <a:pt x="78" y="234"/>
                  <a:pt x="111" y="234"/>
                </a:cubicBezTo>
                <a:cubicBezTo>
                  <a:pt x="86" y="254"/>
                  <a:pt x="53" y="267"/>
                  <a:pt x="18" y="267"/>
                </a:cubicBezTo>
                <a:cubicBezTo>
                  <a:pt x="12" y="267"/>
                  <a:pt x="6" y="266"/>
                  <a:pt x="0" y="265"/>
                </a:cubicBezTo>
                <a:cubicBezTo>
                  <a:pt x="33" y="287"/>
                  <a:pt x="73" y="299"/>
                  <a:pt x="115" y="299"/>
                </a:cubicBezTo>
                <a:cubicBezTo>
                  <a:pt x="254" y="299"/>
                  <a:pt x="330" y="184"/>
                  <a:pt x="330" y="85"/>
                </a:cubicBezTo>
                <a:cubicBezTo>
                  <a:pt x="330" y="81"/>
                  <a:pt x="330" y="78"/>
                  <a:pt x="330" y="75"/>
                </a:cubicBezTo>
                <a:cubicBezTo>
                  <a:pt x="345" y="64"/>
                  <a:pt x="358" y="51"/>
                  <a:pt x="368" y="36"/>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23" name="Freeform 22"/>
          <p:cNvSpPr>
            <a:spLocks noChangeAspect="1"/>
          </p:cNvSpPr>
          <p:nvPr/>
        </p:nvSpPr>
        <p:spPr bwMode="auto">
          <a:xfrm>
            <a:off x="2771301" y="3358115"/>
            <a:ext cx="113282" cy="203572"/>
          </a:xfrm>
          <a:custGeom>
            <a:avLst/>
            <a:gdLst>
              <a:gd name="T0" fmla="*/ 200 w 200"/>
              <a:gd name="T1" fmla="*/ 62 h 360"/>
              <a:gd name="T2" fmla="*/ 143 w 200"/>
              <a:gd name="T3" fmla="*/ 62 h 360"/>
              <a:gd name="T4" fmla="*/ 128 w 200"/>
              <a:gd name="T5" fmla="*/ 83 h 360"/>
              <a:gd name="T6" fmla="*/ 128 w 200"/>
              <a:gd name="T7" fmla="*/ 125 h 360"/>
              <a:gd name="T8" fmla="*/ 200 w 200"/>
              <a:gd name="T9" fmla="*/ 125 h 360"/>
              <a:gd name="T10" fmla="*/ 200 w 200"/>
              <a:gd name="T11" fmla="*/ 183 h 360"/>
              <a:gd name="T12" fmla="*/ 128 w 200"/>
              <a:gd name="T13" fmla="*/ 183 h 360"/>
              <a:gd name="T14" fmla="*/ 128 w 200"/>
              <a:gd name="T15" fmla="*/ 360 h 360"/>
              <a:gd name="T16" fmla="*/ 61 w 200"/>
              <a:gd name="T17" fmla="*/ 360 h 360"/>
              <a:gd name="T18" fmla="*/ 61 w 200"/>
              <a:gd name="T19" fmla="*/ 183 h 360"/>
              <a:gd name="T20" fmla="*/ 0 w 200"/>
              <a:gd name="T21" fmla="*/ 183 h 360"/>
              <a:gd name="T22" fmla="*/ 0 w 200"/>
              <a:gd name="T23" fmla="*/ 125 h 360"/>
              <a:gd name="T24" fmla="*/ 61 w 200"/>
              <a:gd name="T25" fmla="*/ 125 h 360"/>
              <a:gd name="T26" fmla="*/ 61 w 200"/>
              <a:gd name="T27" fmla="*/ 90 h 360"/>
              <a:gd name="T28" fmla="*/ 143 w 200"/>
              <a:gd name="T29" fmla="*/ 0 h 360"/>
              <a:gd name="T30" fmla="*/ 200 w 200"/>
              <a:gd name="T31" fmla="*/ 0 h 360"/>
              <a:gd name="T32" fmla="*/ 200 w 200"/>
              <a:gd name="T33" fmla="*/ 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360">
                <a:moveTo>
                  <a:pt x="200" y="62"/>
                </a:moveTo>
                <a:cubicBezTo>
                  <a:pt x="143" y="62"/>
                  <a:pt x="143" y="62"/>
                  <a:pt x="143" y="62"/>
                </a:cubicBezTo>
                <a:cubicBezTo>
                  <a:pt x="136" y="62"/>
                  <a:pt x="128" y="71"/>
                  <a:pt x="128" y="83"/>
                </a:cubicBezTo>
                <a:cubicBezTo>
                  <a:pt x="128" y="125"/>
                  <a:pt x="128" y="125"/>
                  <a:pt x="128" y="125"/>
                </a:cubicBezTo>
                <a:cubicBezTo>
                  <a:pt x="200" y="125"/>
                  <a:pt x="200" y="125"/>
                  <a:pt x="200" y="125"/>
                </a:cubicBezTo>
                <a:cubicBezTo>
                  <a:pt x="200" y="183"/>
                  <a:pt x="200" y="183"/>
                  <a:pt x="200" y="183"/>
                </a:cubicBezTo>
                <a:cubicBezTo>
                  <a:pt x="128" y="183"/>
                  <a:pt x="128" y="183"/>
                  <a:pt x="128" y="183"/>
                </a:cubicBezTo>
                <a:cubicBezTo>
                  <a:pt x="128" y="360"/>
                  <a:pt x="128" y="360"/>
                  <a:pt x="128" y="360"/>
                </a:cubicBezTo>
                <a:cubicBezTo>
                  <a:pt x="61" y="360"/>
                  <a:pt x="61" y="360"/>
                  <a:pt x="61" y="360"/>
                </a:cubicBezTo>
                <a:cubicBezTo>
                  <a:pt x="61" y="183"/>
                  <a:pt x="61" y="183"/>
                  <a:pt x="61" y="183"/>
                </a:cubicBezTo>
                <a:cubicBezTo>
                  <a:pt x="0" y="183"/>
                  <a:pt x="0" y="183"/>
                  <a:pt x="0" y="183"/>
                </a:cubicBezTo>
                <a:cubicBezTo>
                  <a:pt x="0" y="125"/>
                  <a:pt x="0" y="125"/>
                  <a:pt x="0" y="125"/>
                </a:cubicBezTo>
                <a:cubicBezTo>
                  <a:pt x="61" y="125"/>
                  <a:pt x="61" y="125"/>
                  <a:pt x="61" y="125"/>
                </a:cubicBezTo>
                <a:cubicBezTo>
                  <a:pt x="61" y="90"/>
                  <a:pt x="61" y="90"/>
                  <a:pt x="61" y="90"/>
                </a:cubicBezTo>
                <a:cubicBezTo>
                  <a:pt x="61" y="40"/>
                  <a:pt x="95" y="0"/>
                  <a:pt x="143" y="0"/>
                </a:cubicBezTo>
                <a:cubicBezTo>
                  <a:pt x="200" y="0"/>
                  <a:pt x="200" y="0"/>
                  <a:pt x="200" y="0"/>
                </a:cubicBezTo>
                <a:lnTo>
                  <a:pt x="200" y="62"/>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24" name="Freeform 11"/>
          <p:cNvSpPr>
            <a:spLocks noChangeAspect="1"/>
          </p:cNvSpPr>
          <p:nvPr/>
        </p:nvSpPr>
        <p:spPr bwMode="auto">
          <a:xfrm>
            <a:off x="3233664" y="2772603"/>
            <a:ext cx="217314" cy="214881"/>
          </a:xfrm>
          <a:custGeom>
            <a:avLst/>
            <a:gdLst>
              <a:gd name="T0" fmla="*/ 358 w 378"/>
              <a:gd name="T1" fmla="*/ 116 h 374"/>
              <a:gd name="T2" fmla="*/ 192 w 378"/>
              <a:gd name="T3" fmla="*/ 351 h 374"/>
              <a:gd name="T4" fmla="*/ 116 w 378"/>
              <a:gd name="T5" fmla="*/ 319 h 374"/>
              <a:gd name="T6" fmla="*/ 55 w 378"/>
              <a:gd name="T7" fmla="*/ 133 h 374"/>
              <a:gd name="T8" fmla="*/ 14 w 378"/>
              <a:gd name="T9" fmla="*/ 146 h 374"/>
              <a:gd name="T10" fmla="*/ 0 w 378"/>
              <a:gd name="T11" fmla="*/ 126 h 374"/>
              <a:gd name="T12" fmla="*/ 108 w 378"/>
              <a:gd name="T13" fmla="*/ 42 h 374"/>
              <a:gd name="T14" fmla="*/ 169 w 378"/>
              <a:gd name="T15" fmla="*/ 168 h 374"/>
              <a:gd name="T16" fmla="*/ 198 w 378"/>
              <a:gd name="T17" fmla="*/ 241 h 374"/>
              <a:gd name="T18" fmla="*/ 248 w 378"/>
              <a:gd name="T19" fmla="*/ 175 h 374"/>
              <a:gd name="T20" fmla="*/ 206 w 378"/>
              <a:gd name="T21" fmla="*/ 125 h 374"/>
              <a:gd name="T22" fmla="*/ 358 w 378"/>
              <a:gd name="T23" fmla="*/ 116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8" h="374">
                <a:moveTo>
                  <a:pt x="358" y="116"/>
                </a:moveTo>
                <a:cubicBezTo>
                  <a:pt x="338" y="231"/>
                  <a:pt x="225" y="329"/>
                  <a:pt x="192" y="351"/>
                </a:cubicBezTo>
                <a:cubicBezTo>
                  <a:pt x="158" y="374"/>
                  <a:pt x="127" y="342"/>
                  <a:pt x="116" y="319"/>
                </a:cubicBezTo>
                <a:cubicBezTo>
                  <a:pt x="103" y="292"/>
                  <a:pt x="65" y="146"/>
                  <a:pt x="55" y="133"/>
                </a:cubicBezTo>
                <a:cubicBezTo>
                  <a:pt x="45" y="121"/>
                  <a:pt x="14" y="146"/>
                  <a:pt x="14" y="146"/>
                </a:cubicBezTo>
                <a:cubicBezTo>
                  <a:pt x="0" y="126"/>
                  <a:pt x="0" y="126"/>
                  <a:pt x="0" y="126"/>
                </a:cubicBezTo>
                <a:cubicBezTo>
                  <a:pt x="0" y="126"/>
                  <a:pt x="61" y="51"/>
                  <a:pt x="108" y="42"/>
                </a:cubicBezTo>
                <a:cubicBezTo>
                  <a:pt x="157" y="32"/>
                  <a:pt x="157" y="119"/>
                  <a:pt x="169" y="168"/>
                </a:cubicBezTo>
                <a:cubicBezTo>
                  <a:pt x="180" y="215"/>
                  <a:pt x="188" y="241"/>
                  <a:pt x="198" y="241"/>
                </a:cubicBezTo>
                <a:cubicBezTo>
                  <a:pt x="208" y="241"/>
                  <a:pt x="227" y="215"/>
                  <a:pt x="248" y="175"/>
                </a:cubicBezTo>
                <a:cubicBezTo>
                  <a:pt x="269" y="135"/>
                  <a:pt x="247" y="100"/>
                  <a:pt x="206" y="125"/>
                </a:cubicBezTo>
                <a:cubicBezTo>
                  <a:pt x="223" y="24"/>
                  <a:pt x="378" y="0"/>
                  <a:pt x="358" y="116"/>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25" name="Freeform 11"/>
          <p:cNvSpPr>
            <a:spLocks noChangeAspect="1"/>
          </p:cNvSpPr>
          <p:nvPr/>
        </p:nvSpPr>
        <p:spPr bwMode="auto">
          <a:xfrm>
            <a:off x="3174819" y="3335496"/>
            <a:ext cx="196931" cy="248810"/>
          </a:xfrm>
          <a:custGeom>
            <a:avLst/>
            <a:gdLst>
              <a:gd name="T0" fmla="*/ 129 w 323"/>
              <a:gd name="T1" fmla="*/ 272 h 408"/>
              <a:gd name="T2" fmla="*/ 68 w 323"/>
              <a:gd name="T3" fmla="*/ 408 h 408"/>
              <a:gd name="T4" fmla="*/ 98 w 323"/>
              <a:gd name="T5" fmla="*/ 196 h 408"/>
              <a:gd name="T6" fmla="*/ 149 w 323"/>
              <a:gd name="T7" fmla="*/ 99 h 408"/>
              <a:gd name="T8" fmla="*/ 172 w 323"/>
              <a:gd name="T9" fmla="*/ 257 h 408"/>
              <a:gd name="T10" fmla="*/ 234 w 323"/>
              <a:gd name="T11" fmla="*/ 73 h 408"/>
              <a:gd name="T12" fmla="*/ 47 w 323"/>
              <a:gd name="T13" fmla="*/ 173 h 408"/>
              <a:gd name="T14" fmla="*/ 57 w 323"/>
              <a:gd name="T15" fmla="*/ 239 h 408"/>
              <a:gd name="T16" fmla="*/ 1 w 323"/>
              <a:gd name="T17" fmla="*/ 147 h 408"/>
              <a:gd name="T18" fmla="*/ 137 w 323"/>
              <a:gd name="T19" fmla="*/ 9 h 408"/>
              <a:gd name="T20" fmla="*/ 310 w 323"/>
              <a:gd name="T21" fmla="*/ 119 h 408"/>
              <a:gd name="T22" fmla="*/ 183 w 323"/>
              <a:gd name="T23" fmla="*/ 298 h 408"/>
              <a:gd name="T24" fmla="*/ 129 w 323"/>
              <a:gd name="T25" fmla="*/ 2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 h="408">
                <a:moveTo>
                  <a:pt x="129" y="272"/>
                </a:moveTo>
                <a:cubicBezTo>
                  <a:pt x="118" y="328"/>
                  <a:pt x="106" y="380"/>
                  <a:pt x="68" y="408"/>
                </a:cubicBezTo>
                <a:cubicBezTo>
                  <a:pt x="56" y="325"/>
                  <a:pt x="85" y="262"/>
                  <a:pt x="98" y="196"/>
                </a:cubicBezTo>
                <a:cubicBezTo>
                  <a:pt x="75" y="157"/>
                  <a:pt x="101" y="80"/>
                  <a:pt x="149" y="99"/>
                </a:cubicBezTo>
                <a:cubicBezTo>
                  <a:pt x="209" y="122"/>
                  <a:pt x="98" y="242"/>
                  <a:pt x="172" y="257"/>
                </a:cubicBezTo>
                <a:cubicBezTo>
                  <a:pt x="250" y="273"/>
                  <a:pt x="282" y="122"/>
                  <a:pt x="234" y="73"/>
                </a:cubicBezTo>
                <a:cubicBezTo>
                  <a:pt x="164" y="2"/>
                  <a:pt x="31" y="72"/>
                  <a:pt x="47" y="173"/>
                </a:cubicBezTo>
                <a:cubicBezTo>
                  <a:pt x="51" y="198"/>
                  <a:pt x="77" y="205"/>
                  <a:pt x="57" y="239"/>
                </a:cubicBezTo>
                <a:cubicBezTo>
                  <a:pt x="13" y="229"/>
                  <a:pt x="0" y="194"/>
                  <a:pt x="1" y="147"/>
                </a:cubicBezTo>
                <a:cubicBezTo>
                  <a:pt x="4" y="70"/>
                  <a:pt x="70" y="17"/>
                  <a:pt x="137" y="9"/>
                </a:cubicBezTo>
                <a:cubicBezTo>
                  <a:pt x="221" y="0"/>
                  <a:pt x="300" y="40"/>
                  <a:pt x="310" y="119"/>
                </a:cubicBezTo>
                <a:cubicBezTo>
                  <a:pt x="323" y="208"/>
                  <a:pt x="273" y="305"/>
                  <a:pt x="183" y="298"/>
                </a:cubicBezTo>
                <a:cubicBezTo>
                  <a:pt x="158" y="296"/>
                  <a:pt x="148" y="284"/>
                  <a:pt x="129" y="27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38" name="TextBox 173">
            <a:extLst>
              <a:ext uri="{FF2B5EF4-FFF2-40B4-BE49-F238E27FC236}">
                <a16:creationId xmlns:a16="http://schemas.microsoft.com/office/drawing/2014/main" id="{501FCB90-2833-487B-AD15-46CF93960DA2}"/>
              </a:ext>
            </a:extLst>
          </p:cNvPr>
          <p:cNvSpPr txBox="1">
            <a:spLocks noChangeArrowheads="1"/>
          </p:cNvSpPr>
          <p:nvPr/>
        </p:nvSpPr>
        <p:spPr bwMode="auto">
          <a:xfrm>
            <a:off x="4547006" y="2998236"/>
            <a:ext cx="519570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ko-KR" altLang="en-US" sz="5400" b="1" dirty="0">
                <a:solidFill>
                  <a:schemeClr val="bg1">
                    <a:lumMod val="65000"/>
                  </a:schemeClr>
                </a:solidFill>
                <a:latin typeface="Roboto" panose="02000000000000000000" pitchFamily="2" charset="0"/>
                <a:ea typeface="Roboto" panose="02000000000000000000" pitchFamily="2" charset="0"/>
              </a:rPr>
              <a:t>주제 소개</a:t>
            </a:r>
            <a:endParaRPr lang="en-US" altLang="id-ID" sz="5400" b="1" dirty="0">
              <a:solidFill>
                <a:schemeClr val="bg1">
                  <a:lumMod val="65000"/>
                </a:schemeClr>
              </a:solidFill>
              <a:latin typeface="Roboto" panose="02000000000000000000" pitchFamily="2" charset="0"/>
              <a:ea typeface="Roboto" panose="02000000000000000000" pitchFamily="2" charset="0"/>
            </a:endParaRPr>
          </a:p>
        </p:txBody>
      </p:sp>
      <p:grpSp>
        <p:nvGrpSpPr>
          <p:cNvPr id="2" name="그룹 1">
            <a:extLst>
              <a:ext uri="{FF2B5EF4-FFF2-40B4-BE49-F238E27FC236}">
                <a16:creationId xmlns:a16="http://schemas.microsoft.com/office/drawing/2014/main" id="{0E5E1125-5874-48CB-9008-AFC89462C6E9}"/>
              </a:ext>
            </a:extLst>
          </p:cNvPr>
          <p:cNvGrpSpPr/>
          <p:nvPr/>
        </p:nvGrpSpPr>
        <p:grpSpPr>
          <a:xfrm>
            <a:off x="4111296" y="3222569"/>
            <a:ext cx="435710" cy="435710"/>
            <a:chOff x="4451904" y="3331907"/>
            <a:chExt cx="435710" cy="435710"/>
          </a:xfrm>
        </p:grpSpPr>
        <p:sp>
          <p:nvSpPr>
            <p:cNvPr id="32" name="Oval 31"/>
            <p:cNvSpPr/>
            <p:nvPr/>
          </p:nvSpPr>
          <p:spPr>
            <a:xfrm>
              <a:off x="4451904" y="3331907"/>
              <a:ext cx="435710" cy="435710"/>
            </a:xfrm>
            <a:prstGeom prst="ellipse">
              <a:avLst/>
            </a:prstGeom>
            <a:noFill/>
            <a:ln w="38100" cmpd="sng">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1350">
                <a:solidFill>
                  <a:schemeClr val="bg1">
                    <a:lumMod val="65000"/>
                  </a:schemeClr>
                </a:solidFill>
                <a:latin typeface="Roboto" panose="02000000000000000000" pitchFamily="2" charset="0"/>
                <a:ea typeface="Roboto" panose="02000000000000000000" pitchFamily="2" charset="0"/>
              </a:endParaRPr>
            </a:p>
          </p:txBody>
        </p:sp>
        <p:grpSp>
          <p:nvGrpSpPr>
            <p:cNvPr id="39" name="Group 168">
              <a:extLst>
                <a:ext uri="{FF2B5EF4-FFF2-40B4-BE49-F238E27FC236}">
                  <a16:creationId xmlns:a16="http://schemas.microsoft.com/office/drawing/2014/main" id="{780927A8-C704-45F3-920C-A6E443C9715A}"/>
                </a:ext>
              </a:extLst>
            </p:cNvPr>
            <p:cNvGrpSpPr>
              <a:grpSpLocks/>
            </p:cNvGrpSpPr>
            <p:nvPr/>
          </p:nvGrpSpPr>
          <p:grpSpPr bwMode="auto">
            <a:xfrm>
              <a:off x="4501468" y="3372147"/>
              <a:ext cx="336582" cy="360600"/>
              <a:chOff x="752467" y="2438585"/>
              <a:chExt cx="349226" cy="350798"/>
            </a:xfrm>
          </p:grpSpPr>
          <p:sp>
            <p:nvSpPr>
              <p:cNvPr id="40" name="Oval 73">
                <a:extLst>
                  <a:ext uri="{FF2B5EF4-FFF2-40B4-BE49-F238E27FC236}">
                    <a16:creationId xmlns:a16="http://schemas.microsoft.com/office/drawing/2014/main" id="{028670FE-C191-4D26-85F9-7C9ABD567643}"/>
                  </a:ext>
                </a:extLst>
              </p:cNvPr>
              <p:cNvSpPr/>
              <p:nvPr/>
            </p:nvSpPr>
            <p:spPr>
              <a:xfrm>
                <a:off x="752467" y="2438585"/>
                <a:ext cx="349226" cy="35079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schemeClr val="bg1">
                      <a:lumMod val="75000"/>
                    </a:schemeClr>
                  </a:solidFill>
                  <a:latin typeface="Roboto" panose="02000000000000000000" pitchFamily="2" charset="0"/>
                  <a:ea typeface="Roboto" panose="02000000000000000000" pitchFamily="2" charset="0"/>
                </a:endParaRPr>
              </a:p>
            </p:txBody>
          </p:sp>
          <p:sp>
            <p:nvSpPr>
              <p:cNvPr id="41" name="TextBox 62">
                <a:extLst>
                  <a:ext uri="{FF2B5EF4-FFF2-40B4-BE49-F238E27FC236}">
                    <a16:creationId xmlns:a16="http://schemas.microsoft.com/office/drawing/2014/main" id="{9FAC425C-5A85-47A7-92A2-0E8962E7C6A9}"/>
                  </a:ext>
                </a:extLst>
              </p:cNvPr>
              <p:cNvSpPr txBox="1">
                <a:spLocks noChangeArrowheads="1"/>
              </p:cNvSpPr>
              <p:nvPr/>
            </p:nvSpPr>
            <p:spPr bwMode="auto">
              <a:xfrm>
                <a:off x="836923" y="2444291"/>
                <a:ext cx="184617" cy="329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nb-NO" altLang="id-ID" sz="1600" dirty="0">
                    <a:solidFill>
                      <a:schemeClr val="bg1"/>
                    </a:solidFill>
                    <a:latin typeface="Roboto" panose="02000000000000000000" pitchFamily="2" charset="0"/>
                    <a:ea typeface="Roboto" panose="02000000000000000000" pitchFamily="2" charset="0"/>
                  </a:rPr>
                  <a:t>2</a:t>
                </a:r>
              </a:p>
            </p:txBody>
          </p:sp>
        </p:grpSp>
      </p:grpSp>
      <p:cxnSp>
        <p:nvCxnSpPr>
          <p:cNvPr id="42" name="Straight Connector 55">
            <a:extLst>
              <a:ext uri="{FF2B5EF4-FFF2-40B4-BE49-F238E27FC236}">
                <a16:creationId xmlns:a16="http://schemas.microsoft.com/office/drawing/2014/main" id="{59051042-A6BF-405F-9FA9-476702FF9B36}"/>
              </a:ext>
            </a:extLst>
          </p:cNvPr>
          <p:cNvCxnSpPr>
            <a:cxnSpLocks/>
          </p:cNvCxnSpPr>
          <p:nvPr/>
        </p:nvCxnSpPr>
        <p:spPr>
          <a:xfrm>
            <a:off x="3987501" y="4010259"/>
            <a:ext cx="6135446" cy="0"/>
          </a:xfrm>
          <a:prstGeom prst="line">
            <a:avLst/>
          </a:prstGeom>
          <a:ln w="12700">
            <a:solidFill>
              <a:schemeClr val="bg1">
                <a:lumMod val="75000"/>
              </a:schemeClr>
            </a:solidFill>
            <a:prstDash val="solid"/>
            <a:headEnd type="none" w="med" len="med"/>
            <a:tailEnd type="non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6A770616-2C4A-46AE-A6D0-14C3146C86FE}"/>
              </a:ext>
            </a:extLst>
          </p:cNvPr>
          <p:cNvSpPr/>
          <p:nvPr/>
        </p:nvSpPr>
        <p:spPr>
          <a:xfrm>
            <a:off x="0" y="0"/>
            <a:ext cx="12192000" cy="453006"/>
          </a:xfrm>
          <a:prstGeom prst="rect">
            <a:avLst/>
          </a:prstGeom>
          <a:solidFill>
            <a:srgbClr val="0068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19C36374-AF54-42DD-91C8-E3CAB64F6D7F}"/>
              </a:ext>
            </a:extLst>
          </p:cNvPr>
          <p:cNvSpPr/>
          <p:nvPr/>
        </p:nvSpPr>
        <p:spPr>
          <a:xfrm>
            <a:off x="0" y="6409195"/>
            <a:ext cx="12192000" cy="453006"/>
          </a:xfrm>
          <a:prstGeom prst="rect">
            <a:avLst/>
          </a:prstGeom>
          <a:solidFill>
            <a:srgbClr val="0068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981126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제목 1"/>
          <p:cNvSpPr>
            <a:spLocks noGrp="1"/>
          </p:cNvSpPr>
          <p:nvPr>
            <p:ph type="title"/>
          </p:nvPr>
        </p:nvSpPr>
        <p:spPr>
          <a:xfrm>
            <a:off x="1082566" y="591545"/>
            <a:ext cx="5880943" cy="298533"/>
          </a:xfrm>
        </p:spPr>
        <p:txBody>
          <a:bodyPr>
            <a:noAutofit/>
          </a:bodyPr>
          <a:lstStyle/>
          <a:p>
            <a:r>
              <a:rPr lang="ko-KR" altLang="en-US" sz="2000" b="1" dirty="0">
                <a:solidFill>
                  <a:srgbClr val="006898"/>
                </a:solidFill>
                <a:latin typeface="Calibri Light (제목)"/>
              </a:rPr>
              <a:t>프로젝트 선정 </a:t>
            </a:r>
            <a:r>
              <a:rPr lang="en-US" altLang="ko-KR" sz="2000" b="1" dirty="0">
                <a:solidFill>
                  <a:srgbClr val="006898"/>
                </a:solidFill>
                <a:latin typeface="Calibri Light (제목)"/>
              </a:rPr>
              <a:t>&amp; </a:t>
            </a:r>
            <a:r>
              <a:rPr lang="ko-KR" altLang="en-US" sz="2000" b="1" dirty="0">
                <a:solidFill>
                  <a:srgbClr val="006898"/>
                </a:solidFill>
                <a:latin typeface="Calibri Light (제목)"/>
              </a:rPr>
              <a:t>요구사항 정의서</a:t>
            </a:r>
            <a:r>
              <a:rPr lang="en-US" altLang="ko-KR" sz="2000" b="1" dirty="0">
                <a:solidFill>
                  <a:srgbClr val="006898"/>
                </a:solidFill>
                <a:latin typeface="Calibri Light (제목)"/>
              </a:rPr>
              <a:t> </a:t>
            </a:r>
            <a:endParaRPr lang="ko-KR" altLang="en-US" sz="2000" b="1" dirty="0">
              <a:solidFill>
                <a:srgbClr val="006898"/>
              </a:solidFill>
              <a:latin typeface="Calibri Light (제목)"/>
            </a:endParaRPr>
          </a:p>
        </p:txBody>
      </p:sp>
      <p:cxnSp>
        <p:nvCxnSpPr>
          <p:cNvPr id="6" name="직선 연결선 5"/>
          <p:cNvCxnSpPr>
            <a:cxnSpLocks/>
          </p:cNvCxnSpPr>
          <p:nvPr/>
        </p:nvCxnSpPr>
        <p:spPr>
          <a:xfrm>
            <a:off x="184558" y="541867"/>
            <a:ext cx="11601974" cy="0"/>
          </a:xfrm>
          <a:prstGeom prst="line">
            <a:avLst/>
          </a:prstGeom>
          <a:ln w="28575">
            <a:solidFill>
              <a:srgbClr val="006898"/>
            </a:solidFill>
          </a:ln>
        </p:spPr>
        <p:style>
          <a:lnRef idx="1">
            <a:schemeClr val="accent4"/>
          </a:lnRef>
          <a:fillRef idx="0">
            <a:schemeClr val="accent4"/>
          </a:fillRef>
          <a:effectRef idx="0">
            <a:schemeClr val="accent4"/>
          </a:effectRef>
          <a:fontRef idx="minor">
            <a:schemeClr val="tx1"/>
          </a:fontRef>
        </p:style>
      </p:cxnSp>
      <p:sp>
        <p:nvSpPr>
          <p:cNvPr id="12" name="TextBox 11"/>
          <p:cNvSpPr txBox="1"/>
          <p:nvPr/>
        </p:nvSpPr>
        <p:spPr>
          <a:xfrm>
            <a:off x="1082566" y="903843"/>
            <a:ext cx="2607733" cy="276999"/>
          </a:xfrm>
          <a:prstGeom prst="rect">
            <a:avLst/>
          </a:prstGeom>
          <a:noFill/>
        </p:spPr>
        <p:txBody>
          <a:bodyPr wrap="square" rtlCol="0">
            <a:spAutoFit/>
          </a:bodyPr>
          <a:lstStyle/>
          <a:p>
            <a:r>
              <a:rPr lang="ko-KR" altLang="en-US" sz="1200" b="1" dirty="0"/>
              <a:t>프로젝트 선정 이유</a:t>
            </a:r>
          </a:p>
        </p:txBody>
      </p:sp>
      <p:pic>
        <p:nvPicPr>
          <p:cNvPr id="26" name="그림 25">
            <a:extLst>
              <a:ext uri="{FF2B5EF4-FFF2-40B4-BE49-F238E27FC236}">
                <a16:creationId xmlns:a16="http://schemas.microsoft.com/office/drawing/2014/main" id="{FACC4A59-F84D-4A9C-9B38-0FAFD32C3502}"/>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4558" y="41765"/>
            <a:ext cx="807329" cy="475470"/>
          </a:xfrm>
          <a:prstGeom prst="rect">
            <a:avLst/>
          </a:prstGeom>
        </p:spPr>
      </p:pic>
      <p:sp>
        <p:nvSpPr>
          <p:cNvPr id="36" name="타원 35">
            <a:extLst>
              <a:ext uri="{FF2B5EF4-FFF2-40B4-BE49-F238E27FC236}">
                <a16:creationId xmlns:a16="http://schemas.microsoft.com/office/drawing/2014/main" id="{368057E6-D8A3-4B77-97E9-D4BC0D527453}"/>
              </a:ext>
            </a:extLst>
          </p:cNvPr>
          <p:cNvSpPr/>
          <p:nvPr/>
        </p:nvSpPr>
        <p:spPr>
          <a:xfrm>
            <a:off x="299520" y="6458108"/>
            <a:ext cx="384624" cy="37202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타원 36">
            <a:extLst>
              <a:ext uri="{FF2B5EF4-FFF2-40B4-BE49-F238E27FC236}">
                <a16:creationId xmlns:a16="http://schemas.microsoft.com/office/drawing/2014/main" id="{86CCA310-71C9-478C-88D5-CA135C510D1B}"/>
              </a:ext>
            </a:extLst>
          </p:cNvPr>
          <p:cNvSpPr/>
          <p:nvPr/>
        </p:nvSpPr>
        <p:spPr>
          <a:xfrm>
            <a:off x="604316" y="6471297"/>
            <a:ext cx="357352" cy="345642"/>
          </a:xfrm>
          <a:prstGeom prst="ellipse">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a:t>
            </a:r>
            <a:endParaRPr lang="ko-KR" altLang="en-US" dirty="0"/>
          </a:p>
        </p:txBody>
      </p:sp>
      <p:sp>
        <p:nvSpPr>
          <p:cNvPr id="38" name="Rectangle 4">
            <a:extLst>
              <a:ext uri="{FF2B5EF4-FFF2-40B4-BE49-F238E27FC236}">
                <a16:creationId xmlns:a16="http://schemas.microsoft.com/office/drawing/2014/main" id="{05AF6A44-E992-486B-8F6D-4A2BE747881B}"/>
              </a:ext>
            </a:extLst>
          </p:cNvPr>
          <p:cNvSpPr/>
          <p:nvPr/>
        </p:nvSpPr>
        <p:spPr>
          <a:xfrm>
            <a:off x="2491951" y="6404387"/>
            <a:ext cx="319509" cy="230832"/>
          </a:xfrm>
          <a:prstGeom prst="rect">
            <a:avLst/>
          </a:prstGeom>
        </p:spPr>
        <p:txBody>
          <a:bodyPr wrap="square">
            <a:spAutoFit/>
          </a:bodyPr>
          <a:lstStyle/>
          <a:p>
            <a:pPr algn="ctr"/>
            <a:fld id="{B6CDF4B4-146F-4CD0-B0FE-F3CF0468E44B}" type="slidenum">
              <a:rPr lang="id-ID" sz="900">
                <a:solidFill>
                  <a:schemeClr val="bg1"/>
                </a:solidFill>
                <a:latin typeface="Roboto" panose="02000000000000000000" pitchFamily="2" charset="0"/>
                <a:ea typeface="Roboto" panose="02000000000000000000" pitchFamily="2" charset="0"/>
                <a:cs typeface="Open Sans Light" panose="020B0306030504020204" pitchFamily="34" charset="0"/>
              </a:rPr>
              <a:t>6</a:t>
            </a:fld>
            <a:endParaRPr lang="id-ID" sz="1200" dirty="0">
              <a:solidFill>
                <a:schemeClr val="bg1"/>
              </a:solidFill>
              <a:latin typeface="Roboto" panose="02000000000000000000" pitchFamily="2" charset="0"/>
              <a:ea typeface="Roboto" panose="02000000000000000000" pitchFamily="2" charset="0"/>
              <a:cs typeface="Open Sans Light" panose="020B0306030504020204" pitchFamily="34" charset="0"/>
            </a:endParaRPr>
          </a:p>
        </p:txBody>
      </p:sp>
      <p:cxnSp>
        <p:nvCxnSpPr>
          <p:cNvPr id="40" name="직선 연결선 39">
            <a:extLst>
              <a:ext uri="{FF2B5EF4-FFF2-40B4-BE49-F238E27FC236}">
                <a16:creationId xmlns:a16="http://schemas.microsoft.com/office/drawing/2014/main" id="{EEF0C476-91F2-4988-A58A-6B0120B449E0}"/>
              </a:ext>
            </a:extLst>
          </p:cNvPr>
          <p:cNvCxnSpPr>
            <a:cxnSpLocks/>
          </p:cNvCxnSpPr>
          <p:nvPr/>
        </p:nvCxnSpPr>
        <p:spPr>
          <a:xfrm>
            <a:off x="238723" y="6425992"/>
            <a:ext cx="11601974" cy="0"/>
          </a:xfrm>
          <a:prstGeom prst="line">
            <a:avLst/>
          </a:prstGeom>
          <a:ln w="28575">
            <a:solidFill>
              <a:srgbClr val="006898"/>
            </a:solidFill>
          </a:ln>
        </p:spPr>
        <p:style>
          <a:lnRef idx="1">
            <a:schemeClr val="accent4"/>
          </a:lnRef>
          <a:fillRef idx="0">
            <a:schemeClr val="accent4"/>
          </a:fillRef>
          <a:effectRef idx="0">
            <a:schemeClr val="accent4"/>
          </a:effectRef>
          <a:fontRef idx="minor">
            <a:schemeClr val="tx1"/>
          </a:fontRef>
        </p:style>
      </p:cxnSp>
      <p:cxnSp>
        <p:nvCxnSpPr>
          <p:cNvPr id="41" name="직선 연결선 40">
            <a:extLst>
              <a:ext uri="{FF2B5EF4-FFF2-40B4-BE49-F238E27FC236}">
                <a16:creationId xmlns:a16="http://schemas.microsoft.com/office/drawing/2014/main" id="{0D2DB765-8FEF-4A88-9DBF-5FC905AAAFC9}"/>
              </a:ext>
            </a:extLst>
          </p:cNvPr>
          <p:cNvCxnSpPr>
            <a:cxnSpLocks/>
            <a:endCxn id="42" idx="1"/>
          </p:cNvCxnSpPr>
          <p:nvPr/>
        </p:nvCxnSpPr>
        <p:spPr>
          <a:xfrm flipV="1">
            <a:off x="1082566" y="6635219"/>
            <a:ext cx="9114571" cy="890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1F30032-841F-4BE1-99CB-7EE767C3493D}"/>
              </a:ext>
            </a:extLst>
          </p:cNvPr>
          <p:cNvSpPr txBox="1"/>
          <p:nvPr/>
        </p:nvSpPr>
        <p:spPr>
          <a:xfrm>
            <a:off x="10197137" y="6496719"/>
            <a:ext cx="2388224" cy="276999"/>
          </a:xfrm>
          <a:prstGeom prst="rect">
            <a:avLst/>
          </a:prstGeom>
          <a:noFill/>
        </p:spPr>
        <p:txBody>
          <a:bodyPr wrap="square" rtlCol="0">
            <a:spAutoFit/>
          </a:bodyPr>
          <a:lstStyle/>
          <a:p>
            <a:r>
              <a:rPr lang="en-US" altLang="ko-KR" sz="1200" dirty="0">
                <a:solidFill>
                  <a:schemeClr val="bg1">
                    <a:lumMod val="50000"/>
                  </a:schemeClr>
                </a:solidFill>
              </a:rPr>
              <a:t>KOSA</a:t>
            </a:r>
            <a:r>
              <a:rPr lang="ko-KR" altLang="en-US" sz="1200" dirty="0">
                <a:solidFill>
                  <a:schemeClr val="bg1">
                    <a:lumMod val="50000"/>
                  </a:schemeClr>
                </a:solidFill>
              </a:rPr>
              <a:t> </a:t>
            </a:r>
            <a:r>
              <a:rPr lang="en-US" altLang="ko-KR" sz="1200" dirty="0">
                <a:solidFill>
                  <a:schemeClr val="bg1">
                    <a:lumMod val="50000"/>
                  </a:schemeClr>
                </a:solidFill>
              </a:rPr>
              <a:t>MID-PRJ Group2</a:t>
            </a:r>
            <a:endParaRPr lang="ko-KR" altLang="en-US" sz="1200" dirty="0">
              <a:solidFill>
                <a:schemeClr val="bg1">
                  <a:lumMod val="50000"/>
                </a:schemeClr>
              </a:solidFill>
            </a:endParaRPr>
          </a:p>
        </p:txBody>
      </p:sp>
      <p:grpSp>
        <p:nvGrpSpPr>
          <p:cNvPr id="84" name="그룹 83">
            <a:extLst>
              <a:ext uri="{FF2B5EF4-FFF2-40B4-BE49-F238E27FC236}">
                <a16:creationId xmlns:a16="http://schemas.microsoft.com/office/drawing/2014/main" id="{C39D2CDB-4AF2-4160-960D-1655134F5B6C}"/>
              </a:ext>
            </a:extLst>
          </p:cNvPr>
          <p:cNvGrpSpPr/>
          <p:nvPr/>
        </p:nvGrpSpPr>
        <p:grpSpPr>
          <a:xfrm>
            <a:off x="1913809" y="3134334"/>
            <a:ext cx="8703391" cy="2881891"/>
            <a:chOff x="2078909" y="1707366"/>
            <a:chExt cx="8880562" cy="3866824"/>
          </a:xfrm>
        </p:grpSpPr>
        <p:sp>
          <p:nvSpPr>
            <p:cNvPr id="85" name="Rectangle 16">
              <a:extLst>
                <a:ext uri="{FF2B5EF4-FFF2-40B4-BE49-F238E27FC236}">
                  <a16:creationId xmlns:a16="http://schemas.microsoft.com/office/drawing/2014/main" id="{C6F6131D-F0AF-40E4-960B-E7AEE621FE73}"/>
                </a:ext>
              </a:extLst>
            </p:cNvPr>
            <p:cNvSpPr>
              <a:spLocks noChangeAspect="1"/>
            </p:cNvSpPr>
            <p:nvPr/>
          </p:nvSpPr>
          <p:spPr>
            <a:xfrm>
              <a:off x="2085895" y="4213454"/>
              <a:ext cx="458084" cy="459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Roboto" panose="02000000000000000000"/>
              </a:endParaRPr>
            </a:p>
          </p:txBody>
        </p:sp>
        <p:cxnSp>
          <p:nvCxnSpPr>
            <p:cNvPr id="86" name="Straight Connector 17">
              <a:extLst>
                <a:ext uri="{FF2B5EF4-FFF2-40B4-BE49-F238E27FC236}">
                  <a16:creationId xmlns:a16="http://schemas.microsoft.com/office/drawing/2014/main" id="{D7AF8E60-4246-4F84-8721-6EAD05BDF945}"/>
                </a:ext>
              </a:extLst>
            </p:cNvPr>
            <p:cNvCxnSpPr/>
            <p:nvPr/>
          </p:nvCxnSpPr>
          <p:spPr>
            <a:xfrm>
              <a:off x="2081237" y="4629579"/>
              <a:ext cx="453600" cy="0"/>
            </a:xfrm>
            <a:prstGeom prst="line">
              <a:avLst/>
            </a:prstGeom>
            <a:ln w="101600">
              <a:solidFill>
                <a:schemeClr val="accent4">
                  <a:lumMod val="75000"/>
                  <a:alpha val="85000"/>
                </a:schemeClr>
              </a:solidFill>
            </a:ln>
          </p:spPr>
          <p:style>
            <a:lnRef idx="1">
              <a:schemeClr val="accent1"/>
            </a:lnRef>
            <a:fillRef idx="0">
              <a:schemeClr val="accent1"/>
            </a:fillRef>
            <a:effectRef idx="0">
              <a:schemeClr val="accent1"/>
            </a:effectRef>
            <a:fontRef idx="minor">
              <a:schemeClr val="tx1"/>
            </a:fontRef>
          </p:style>
        </p:cxnSp>
        <p:sp>
          <p:nvSpPr>
            <p:cNvPr id="87" name="Rectangle 19">
              <a:extLst>
                <a:ext uri="{FF2B5EF4-FFF2-40B4-BE49-F238E27FC236}">
                  <a16:creationId xmlns:a16="http://schemas.microsoft.com/office/drawing/2014/main" id="{DFFB708C-49A9-43CE-84ED-8710DE56271C}"/>
                </a:ext>
              </a:extLst>
            </p:cNvPr>
            <p:cNvSpPr>
              <a:spLocks noChangeAspect="1"/>
            </p:cNvSpPr>
            <p:nvPr/>
          </p:nvSpPr>
          <p:spPr>
            <a:xfrm>
              <a:off x="2083567" y="5074509"/>
              <a:ext cx="458084" cy="45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Roboto" panose="02000000000000000000"/>
                </a:rPr>
                <a:t>5</a:t>
              </a:r>
            </a:p>
          </p:txBody>
        </p:sp>
        <p:cxnSp>
          <p:nvCxnSpPr>
            <p:cNvPr id="88" name="Straight Connector 20">
              <a:extLst>
                <a:ext uri="{FF2B5EF4-FFF2-40B4-BE49-F238E27FC236}">
                  <a16:creationId xmlns:a16="http://schemas.microsoft.com/office/drawing/2014/main" id="{550E7EFC-9658-4EF5-A278-3D91DF0F90C9}"/>
                </a:ext>
              </a:extLst>
            </p:cNvPr>
            <p:cNvCxnSpPr/>
            <p:nvPr/>
          </p:nvCxnSpPr>
          <p:spPr>
            <a:xfrm>
              <a:off x="2078909" y="5490634"/>
              <a:ext cx="453600" cy="0"/>
            </a:xfrm>
            <a:prstGeom prst="line">
              <a:avLst/>
            </a:prstGeom>
            <a:ln w="101600">
              <a:solidFill>
                <a:schemeClr val="accent5">
                  <a:lumMod val="75000"/>
                  <a:alpha val="85000"/>
                </a:schemeClr>
              </a:solidFill>
            </a:ln>
          </p:spPr>
          <p:style>
            <a:lnRef idx="1">
              <a:schemeClr val="accent1"/>
            </a:lnRef>
            <a:fillRef idx="0">
              <a:schemeClr val="accent1"/>
            </a:fillRef>
            <a:effectRef idx="0">
              <a:schemeClr val="accent1"/>
            </a:effectRef>
            <a:fontRef idx="minor">
              <a:schemeClr val="tx1"/>
            </a:fontRef>
          </p:style>
        </p:cxnSp>
        <p:sp>
          <p:nvSpPr>
            <p:cNvPr id="89" name="Oval 4">
              <a:extLst>
                <a:ext uri="{FF2B5EF4-FFF2-40B4-BE49-F238E27FC236}">
                  <a16:creationId xmlns:a16="http://schemas.microsoft.com/office/drawing/2014/main" id="{8948E83B-FE4E-4ED6-9363-E346F3C91985}"/>
                </a:ext>
              </a:extLst>
            </p:cNvPr>
            <p:cNvSpPr>
              <a:spLocks noChangeAspect="1"/>
            </p:cNvSpPr>
            <p:nvPr/>
          </p:nvSpPr>
          <p:spPr>
            <a:xfrm>
              <a:off x="2159030" y="4262641"/>
              <a:ext cx="337544" cy="337544"/>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07296" tIns="41910" rIns="107296" bIns="41910" numCol="1" spcCol="1270" anchor="ctr" anchorCtr="0">
              <a:noAutofit/>
            </a:bodyPr>
            <a:lstStyle/>
            <a:p>
              <a:pPr algn="ctr" defTabSz="1466850">
                <a:lnSpc>
                  <a:spcPct val="90000"/>
                </a:lnSpc>
                <a:spcBef>
                  <a:spcPct val="0"/>
                </a:spcBef>
                <a:spcAft>
                  <a:spcPct val="35000"/>
                </a:spcAft>
              </a:pPr>
              <a:r>
                <a:rPr lang="en-US" sz="1600" dirty="0">
                  <a:solidFill>
                    <a:schemeClr val="bg1">
                      <a:lumMod val="95000"/>
                    </a:schemeClr>
                  </a:solidFill>
                  <a:latin typeface="Roboto" panose="02000000000000000000"/>
                </a:rPr>
                <a:t>4</a:t>
              </a:r>
              <a:endParaRPr lang="id-ID" sz="1600" dirty="0">
                <a:solidFill>
                  <a:schemeClr val="bg1">
                    <a:lumMod val="95000"/>
                  </a:schemeClr>
                </a:solidFill>
                <a:latin typeface="Roboto" panose="02000000000000000000"/>
              </a:endParaRPr>
            </a:p>
          </p:txBody>
        </p:sp>
        <p:sp>
          <p:nvSpPr>
            <p:cNvPr id="90" name="Rectangle 7">
              <a:extLst>
                <a:ext uri="{FF2B5EF4-FFF2-40B4-BE49-F238E27FC236}">
                  <a16:creationId xmlns:a16="http://schemas.microsoft.com/office/drawing/2014/main" id="{B5A60CD0-0076-46E4-8DA6-DC30FB91B15D}"/>
                </a:ext>
              </a:extLst>
            </p:cNvPr>
            <p:cNvSpPr>
              <a:spLocks noChangeAspect="1"/>
            </p:cNvSpPr>
            <p:nvPr/>
          </p:nvSpPr>
          <p:spPr>
            <a:xfrm>
              <a:off x="2078909" y="1707366"/>
              <a:ext cx="458084" cy="459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Roboto" panose="02000000000000000000"/>
                </a:rPr>
                <a:t>1</a:t>
              </a:r>
            </a:p>
          </p:txBody>
        </p:sp>
        <p:cxnSp>
          <p:nvCxnSpPr>
            <p:cNvPr id="91" name="Straight Connector 8">
              <a:extLst>
                <a:ext uri="{FF2B5EF4-FFF2-40B4-BE49-F238E27FC236}">
                  <a16:creationId xmlns:a16="http://schemas.microsoft.com/office/drawing/2014/main" id="{588A53CC-1E8F-4508-9331-AE0DCD5D8BCE}"/>
                </a:ext>
              </a:extLst>
            </p:cNvPr>
            <p:cNvCxnSpPr/>
            <p:nvPr/>
          </p:nvCxnSpPr>
          <p:spPr>
            <a:xfrm>
              <a:off x="2081395" y="2123491"/>
              <a:ext cx="453600" cy="0"/>
            </a:xfrm>
            <a:prstGeom prst="line">
              <a:avLst/>
            </a:prstGeom>
            <a:ln w="101600">
              <a:solidFill>
                <a:schemeClr val="accent1">
                  <a:lumMod val="75000"/>
                  <a:alpha val="85000"/>
                </a:schemeClr>
              </a:solidFill>
            </a:ln>
          </p:spPr>
          <p:style>
            <a:lnRef idx="1">
              <a:schemeClr val="accent1"/>
            </a:lnRef>
            <a:fillRef idx="0">
              <a:schemeClr val="accent1"/>
            </a:fillRef>
            <a:effectRef idx="0">
              <a:schemeClr val="accent1"/>
            </a:effectRef>
            <a:fontRef idx="minor">
              <a:schemeClr val="tx1"/>
            </a:fontRef>
          </p:style>
        </p:cxnSp>
        <p:sp>
          <p:nvSpPr>
            <p:cNvPr id="92" name="Rectangle 10">
              <a:extLst>
                <a:ext uri="{FF2B5EF4-FFF2-40B4-BE49-F238E27FC236}">
                  <a16:creationId xmlns:a16="http://schemas.microsoft.com/office/drawing/2014/main" id="{E2D84D31-1E87-48C7-B3A2-157B34D342DA}"/>
                </a:ext>
              </a:extLst>
            </p:cNvPr>
            <p:cNvSpPr>
              <a:spLocks noChangeAspect="1"/>
            </p:cNvSpPr>
            <p:nvPr/>
          </p:nvSpPr>
          <p:spPr>
            <a:xfrm>
              <a:off x="2078909" y="2568717"/>
              <a:ext cx="458084" cy="45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Roboto" panose="02000000000000000000"/>
              </a:endParaRPr>
            </a:p>
          </p:txBody>
        </p:sp>
        <p:cxnSp>
          <p:nvCxnSpPr>
            <p:cNvPr id="93" name="Straight Connector 11">
              <a:extLst>
                <a:ext uri="{FF2B5EF4-FFF2-40B4-BE49-F238E27FC236}">
                  <a16:creationId xmlns:a16="http://schemas.microsoft.com/office/drawing/2014/main" id="{8B65C558-52DE-4204-B3C9-F5B660190BCD}"/>
                </a:ext>
              </a:extLst>
            </p:cNvPr>
            <p:cNvCxnSpPr/>
            <p:nvPr/>
          </p:nvCxnSpPr>
          <p:spPr>
            <a:xfrm>
              <a:off x="2081395" y="2984842"/>
              <a:ext cx="453600" cy="0"/>
            </a:xfrm>
            <a:prstGeom prst="line">
              <a:avLst/>
            </a:prstGeom>
            <a:ln w="101600">
              <a:solidFill>
                <a:schemeClr val="accent2">
                  <a:lumMod val="75000"/>
                  <a:alpha val="85000"/>
                </a:schemeClr>
              </a:solidFill>
            </a:ln>
          </p:spPr>
          <p:style>
            <a:lnRef idx="1">
              <a:schemeClr val="accent1"/>
            </a:lnRef>
            <a:fillRef idx="0">
              <a:schemeClr val="accent1"/>
            </a:fillRef>
            <a:effectRef idx="0">
              <a:schemeClr val="accent1"/>
            </a:effectRef>
            <a:fontRef idx="minor">
              <a:schemeClr val="tx1"/>
            </a:fontRef>
          </p:style>
        </p:cxnSp>
        <p:sp>
          <p:nvSpPr>
            <p:cNvPr id="94" name="Rectangle 13">
              <a:extLst>
                <a:ext uri="{FF2B5EF4-FFF2-40B4-BE49-F238E27FC236}">
                  <a16:creationId xmlns:a16="http://schemas.microsoft.com/office/drawing/2014/main" id="{06A50AC8-A426-465A-A485-4F55726C41CD}"/>
                </a:ext>
              </a:extLst>
            </p:cNvPr>
            <p:cNvSpPr>
              <a:spLocks noChangeAspect="1"/>
            </p:cNvSpPr>
            <p:nvPr/>
          </p:nvSpPr>
          <p:spPr>
            <a:xfrm>
              <a:off x="2083567" y="3429577"/>
              <a:ext cx="458084" cy="45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Roboto" panose="02000000000000000000"/>
              </a:endParaRPr>
            </a:p>
          </p:txBody>
        </p:sp>
        <p:cxnSp>
          <p:nvCxnSpPr>
            <p:cNvPr id="95" name="Straight Connector 14">
              <a:extLst>
                <a:ext uri="{FF2B5EF4-FFF2-40B4-BE49-F238E27FC236}">
                  <a16:creationId xmlns:a16="http://schemas.microsoft.com/office/drawing/2014/main" id="{2961855F-CA2F-476E-88A7-7C71C3A3157E}"/>
                </a:ext>
              </a:extLst>
            </p:cNvPr>
            <p:cNvCxnSpPr/>
            <p:nvPr/>
          </p:nvCxnSpPr>
          <p:spPr>
            <a:xfrm>
              <a:off x="2078909" y="3845702"/>
              <a:ext cx="453600" cy="0"/>
            </a:xfrm>
            <a:prstGeom prst="line">
              <a:avLst/>
            </a:prstGeom>
            <a:ln w="101600">
              <a:solidFill>
                <a:schemeClr val="accent3">
                  <a:lumMod val="75000"/>
                  <a:alpha val="85000"/>
                </a:schemeClr>
              </a:solidFill>
            </a:ln>
          </p:spPr>
          <p:style>
            <a:lnRef idx="1">
              <a:schemeClr val="accent1"/>
            </a:lnRef>
            <a:fillRef idx="0">
              <a:schemeClr val="accent1"/>
            </a:fillRef>
            <a:effectRef idx="0">
              <a:schemeClr val="accent1"/>
            </a:effectRef>
            <a:fontRef idx="minor">
              <a:schemeClr val="tx1"/>
            </a:fontRef>
          </p:style>
        </p:cxnSp>
        <p:sp>
          <p:nvSpPr>
            <p:cNvPr id="96" name="Oval 4">
              <a:extLst>
                <a:ext uri="{FF2B5EF4-FFF2-40B4-BE49-F238E27FC236}">
                  <a16:creationId xmlns:a16="http://schemas.microsoft.com/office/drawing/2014/main" id="{400DAE02-9517-4861-A385-68952299E198}"/>
                </a:ext>
              </a:extLst>
            </p:cNvPr>
            <p:cNvSpPr>
              <a:spLocks noChangeAspect="1"/>
            </p:cNvSpPr>
            <p:nvPr/>
          </p:nvSpPr>
          <p:spPr>
            <a:xfrm>
              <a:off x="2136521" y="2608776"/>
              <a:ext cx="337544" cy="337544"/>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07296" tIns="41910" rIns="107296" bIns="41910" numCol="1" spcCol="1270" anchor="ctr" anchorCtr="0">
              <a:noAutofit/>
            </a:bodyPr>
            <a:lstStyle/>
            <a:p>
              <a:pPr algn="ctr" defTabSz="1466850">
                <a:lnSpc>
                  <a:spcPct val="90000"/>
                </a:lnSpc>
                <a:spcBef>
                  <a:spcPct val="0"/>
                </a:spcBef>
                <a:spcAft>
                  <a:spcPct val="35000"/>
                </a:spcAft>
              </a:pPr>
              <a:r>
                <a:rPr lang="en-US" sz="1600" dirty="0">
                  <a:solidFill>
                    <a:schemeClr val="bg1">
                      <a:lumMod val="95000"/>
                    </a:schemeClr>
                  </a:solidFill>
                  <a:latin typeface="Roboto" panose="02000000000000000000"/>
                </a:rPr>
                <a:t>2</a:t>
              </a:r>
              <a:endParaRPr lang="id-ID" sz="1600" dirty="0">
                <a:solidFill>
                  <a:schemeClr val="bg1">
                    <a:lumMod val="95000"/>
                  </a:schemeClr>
                </a:solidFill>
                <a:latin typeface="Roboto" panose="02000000000000000000"/>
              </a:endParaRPr>
            </a:p>
          </p:txBody>
        </p:sp>
        <p:sp>
          <p:nvSpPr>
            <p:cNvPr id="97" name="Oval 4">
              <a:extLst>
                <a:ext uri="{FF2B5EF4-FFF2-40B4-BE49-F238E27FC236}">
                  <a16:creationId xmlns:a16="http://schemas.microsoft.com/office/drawing/2014/main" id="{95158A5E-EFFE-4729-B149-2F90F302C9E2}"/>
                </a:ext>
              </a:extLst>
            </p:cNvPr>
            <p:cNvSpPr>
              <a:spLocks noChangeAspect="1"/>
            </p:cNvSpPr>
            <p:nvPr/>
          </p:nvSpPr>
          <p:spPr>
            <a:xfrm>
              <a:off x="2139362" y="1756553"/>
              <a:ext cx="337544" cy="337544"/>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07296" tIns="41910" rIns="107296" bIns="41910" numCol="1" spcCol="1270" anchor="ctr" anchorCtr="0">
              <a:noAutofit/>
            </a:bodyPr>
            <a:lstStyle/>
            <a:p>
              <a:pPr lvl="0" algn="ctr"/>
              <a:endParaRPr lang="id-ID" sz="1600" dirty="0">
                <a:solidFill>
                  <a:schemeClr val="bg1">
                    <a:lumMod val="95000"/>
                  </a:schemeClr>
                </a:solidFill>
                <a:latin typeface="Roboto" panose="02000000000000000000"/>
              </a:endParaRPr>
            </a:p>
          </p:txBody>
        </p:sp>
        <p:sp>
          <p:nvSpPr>
            <p:cNvPr id="98" name="TextBox 97">
              <a:extLst>
                <a:ext uri="{FF2B5EF4-FFF2-40B4-BE49-F238E27FC236}">
                  <a16:creationId xmlns:a16="http://schemas.microsoft.com/office/drawing/2014/main" id="{26003820-7B69-4DA0-8828-489EC77259CD}"/>
                </a:ext>
              </a:extLst>
            </p:cNvPr>
            <p:cNvSpPr txBox="1"/>
            <p:nvPr/>
          </p:nvSpPr>
          <p:spPr>
            <a:xfrm>
              <a:off x="2649983" y="1767589"/>
              <a:ext cx="8309488" cy="338554"/>
            </a:xfrm>
            <a:prstGeom prst="rect">
              <a:avLst/>
            </a:prstGeom>
            <a:noFill/>
          </p:spPr>
          <p:txBody>
            <a:bodyPr wrap="square" rtlCol="0">
              <a:spAutoFit/>
            </a:bodyPr>
            <a:lstStyle/>
            <a:p>
              <a:r>
                <a:rPr lang="ko-KR" altLang="ko-KR" sz="1600" dirty="0">
                  <a:latin typeface="Roboto" panose="02000000000000000000"/>
                </a:rPr>
                <a:t>배우명을 검색어에 넣는다</a:t>
              </a:r>
              <a:r>
                <a:rPr lang="en-US" altLang="ko-KR" sz="1600" dirty="0">
                  <a:latin typeface="Roboto" panose="02000000000000000000"/>
                </a:rPr>
                <a:t>.</a:t>
              </a:r>
              <a:endParaRPr lang="ko-KR" altLang="ko-KR" sz="1600" dirty="0">
                <a:latin typeface="Roboto" panose="02000000000000000000"/>
              </a:endParaRPr>
            </a:p>
          </p:txBody>
        </p:sp>
        <p:sp>
          <p:nvSpPr>
            <p:cNvPr id="99" name="TextBox 98">
              <a:extLst>
                <a:ext uri="{FF2B5EF4-FFF2-40B4-BE49-F238E27FC236}">
                  <a16:creationId xmlns:a16="http://schemas.microsoft.com/office/drawing/2014/main" id="{3E42C0FC-941A-45C5-BEA6-AF92E8038953}"/>
                </a:ext>
              </a:extLst>
            </p:cNvPr>
            <p:cNvSpPr txBox="1"/>
            <p:nvPr/>
          </p:nvSpPr>
          <p:spPr>
            <a:xfrm>
              <a:off x="2608332" y="3441284"/>
              <a:ext cx="8309488" cy="454260"/>
            </a:xfrm>
            <a:prstGeom prst="rect">
              <a:avLst/>
            </a:prstGeom>
            <a:noFill/>
          </p:spPr>
          <p:txBody>
            <a:bodyPr wrap="square" rtlCol="0">
              <a:spAutoFit/>
            </a:bodyPr>
            <a:lstStyle/>
            <a:p>
              <a:pPr latinLnBrk="1"/>
              <a:r>
                <a:rPr lang="ko-KR" altLang="en-US" sz="1600" dirty="0">
                  <a:latin typeface="Roboto" panose="02000000000000000000"/>
                </a:rPr>
                <a:t>구글차트를</a:t>
              </a:r>
              <a:r>
                <a:rPr lang="ko-KR" altLang="ko-KR" sz="1600" dirty="0">
                  <a:latin typeface="Roboto" panose="02000000000000000000"/>
                </a:rPr>
                <a:t> 통해 배우가 많이 </a:t>
              </a:r>
              <a:r>
                <a:rPr lang="ko-KR" altLang="en-US" sz="1600" dirty="0">
                  <a:latin typeface="Roboto" panose="02000000000000000000"/>
                </a:rPr>
                <a:t>촬영한</a:t>
              </a:r>
              <a:r>
                <a:rPr lang="ko-KR" altLang="ko-KR" sz="1600" dirty="0">
                  <a:latin typeface="Roboto" panose="02000000000000000000"/>
                </a:rPr>
                <a:t> 영화 장르와 </a:t>
              </a:r>
              <a:r>
                <a:rPr lang="ko-KR" altLang="ko-KR" sz="1600" dirty="0" err="1">
                  <a:latin typeface="Roboto" panose="02000000000000000000"/>
                </a:rPr>
                <a:t>배우들간의</a:t>
              </a:r>
              <a:r>
                <a:rPr lang="ko-KR" altLang="ko-KR" sz="1600" dirty="0">
                  <a:latin typeface="Roboto" panose="02000000000000000000"/>
                </a:rPr>
                <a:t> </a:t>
              </a:r>
              <a:r>
                <a:rPr lang="ko-KR" altLang="ko-KR" sz="1600" dirty="0" err="1">
                  <a:latin typeface="Roboto" panose="02000000000000000000"/>
                </a:rPr>
                <a:t>케미</a:t>
              </a:r>
              <a:r>
                <a:rPr lang="ko-KR" altLang="en-US" sz="1600" dirty="0" err="1">
                  <a:latin typeface="Roboto" panose="02000000000000000000"/>
                </a:rPr>
                <a:t>를</a:t>
              </a:r>
              <a:r>
                <a:rPr lang="ko-KR" altLang="ko-KR" sz="1600" dirty="0">
                  <a:latin typeface="Roboto" panose="02000000000000000000"/>
                </a:rPr>
                <a:t> 보여</a:t>
              </a:r>
              <a:r>
                <a:rPr lang="ko-KR" altLang="en-US" sz="1600" dirty="0">
                  <a:latin typeface="Roboto" panose="02000000000000000000"/>
                </a:rPr>
                <a:t>준다</a:t>
              </a:r>
              <a:r>
                <a:rPr lang="en-US" altLang="ko-KR" sz="1600" dirty="0">
                  <a:latin typeface="Roboto" panose="02000000000000000000"/>
                </a:rPr>
                <a:t>.</a:t>
              </a:r>
              <a:endParaRPr lang="ko-KR" altLang="ko-KR" sz="1600" dirty="0">
                <a:latin typeface="Roboto" panose="02000000000000000000"/>
              </a:endParaRPr>
            </a:p>
          </p:txBody>
        </p:sp>
        <p:sp>
          <p:nvSpPr>
            <p:cNvPr id="100" name="TextBox 99">
              <a:extLst>
                <a:ext uri="{FF2B5EF4-FFF2-40B4-BE49-F238E27FC236}">
                  <a16:creationId xmlns:a16="http://schemas.microsoft.com/office/drawing/2014/main" id="{023D4AC1-8E38-459B-8423-F2021B193516}"/>
                </a:ext>
              </a:extLst>
            </p:cNvPr>
            <p:cNvSpPr txBox="1"/>
            <p:nvPr/>
          </p:nvSpPr>
          <p:spPr>
            <a:xfrm>
              <a:off x="2608332" y="2604119"/>
              <a:ext cx="8309488" cy="454260"/>
            </a:xfrm>
            <a:prstGeom prst="rect">
              <a:avLst/>
            </a:prstGeom>
            <a:noFill/>
          </p:spPr>
          <p:txBody>
            <a:bodyPr wrap="square" rtlCol="0">
              <a:spAutoFit/>
            </a:bodyPr>
            <a:lstStyle/>
            <a:p>
              <a:pPr latinLnBrk="1"/>
              <a:r>
                <a:rPr lang="ko-KR" altLang="en-US" sz="1600" dirty="0">
                  <a:latin typeface="Roboto" panose="02000000000000000000"/>
                </a:rPr>
                <a:t>검색 된 </a:t>
              </a:r>
              <a:r>
                <a:rPr lang="ko-KR" altLang="ko-KR" sz="1600" dirty="0">
                  <a:latin typeface="Roboto" panose="02000000000000000000"/>
                </a:rPr>
                <a:t>배우에 해당하는</a:t>
              </a:r>
              <a:r>
                <a:rPr lang="en-US" altLang="ko-KR" sz="1600" dirty="0">
                  <a:latin typeface="Roboto" panose="02000000000000000000"/>
                </a:rPr>
                <a:t>  </a:t>
              </a:r>
              <a:r>
                <a:rPr lang="ko-KR" altLang="en-US" sz="1600" dirty="0">
                  <a:latin typeface="Roboto" panose="02000000000000000000"/>
                </a:rPr>
                <a:t>프로필을 볼 수 있다</a:t>
              </a:r>
              <a:r>
                <a:rPr lang="en-US" altLang="ko-KR" sz="1600" dirty="0">
                  <a:latin typeface="Roboto" panose="02000000000000000000"/>
                </a:rPr>
                <a:t>.</a:t>
              </a:r>
              <a:endParaRPr lang="ko-KR" altLang="ko-KR" sz="1600" dirty="0">
                <a:latin typeface="Roboto" panose="02000000000000000000"/>
              </a:endParaRPr>
            </a:p>
          </p:txBody>
        </p:sp>
        <p:sp>
          <p:nvSpPr>
            <p:cNvPr id="101" name="TextBox 100">
              <a:extLst>
                <a:ext uri="{FF2B5EF4-FFF2-40B4-BE49-F238E27FC236}">
                  <a16:creationId xmlns:a16="http://schemas.microsoft.com/office/drawing/2014/main" id="{782CF31E-C5A7-4997-9F6E-EEEF38054ECC}"/>
                </a:ext>
              </a:extLst>
            </p:cNvPr>
            <p:cNvSpPr txBox="1"/>
            <p:nvPr/>
          </p:nvSpPr>
          <p:spPr>
            <a:xfrm>
              <a:off x="2608332" y="4292304"/>
              <a:ext cx="8309488" cy="454260"/>
            </a:xfrm>
            <a:prstGeom prst="rect">
              <a:avLst/>
            </a:prstGeom>
            <a:noFill/>
          </p:spPr>
          <p:txBody>
            <a:bodyPr wrap="square" rtlCol="0">
              <a:spAutoFit/>
            </a:bodyPr>
            <a:lstStyle/>
            <a:p>
              <a:pPr latinLnBrk="1"/>
              <a:r>
                <a:rPr lang="ko-KR" altLang="en-US" sz="1600" dirty="0">
                  <a:latin typeface="Roboto" panose="02000000000000000000"/>
                </a:rPr>
                <a:t>누적관객수의 따른 탑</a:t>
              </a:r>
              <a:r>
                <a:rPr lang="en-US" altLang="ko-KR" sz="1600" dirty="0">
                  <a:latin typeface="Roboto" panose="02000000000000000000"/>
                </a:rPr>
                <a:t>5 </a:t>
              </a:r>
              <a:r>
                <a:rPr lang="ko-KR" altLang="en-US" sz="1600" dirty="0">
                  <a:latin typeface="Roboto" panose="02000000000000000000"/>
                </a:rPr>
                <a:t>배우들 순위를 볼 수 있다</a:t>
              </a:r>
              <a:r>
                <a:rPr lang="en-US" altLang="ko-KR" sz="1600" dirty="0">
                  <a:latin typeface="Roboto" panose="02000000000000000000"/>
                </a:rPr>
                <a:t>.</a:t>
              </a:r>
              <a:endParaRPr lang="ko-KR" altLang="ko-KR" sz="1600" dirty="0">
                <a:latin typeface="Roboto" panose="02000000000000000000"/>
              </a:endParaRPr>
            </a:p>
          </p:txBody>
        </p:sp>
        <p:sp>
          <p:nvSpPr>
            <p:cNvPr id="102" name="TextBox 101">
              <a:extLst>
                <a:ext uri="{FF2B5EF4-FFF2-40B4-BE49-F238E27FC236}">
                  <a16:creationId xmlns:a16="http://schemas.microsoft.com/office/drawing/2014/main" id="{3C6AD3F6-1E05-4110-B505-C249DCDEDDCD}"/>
                </a:ext>
              </a:extLst>
            </p:cNvPr>
            <p:cNvSpPr txBox="1"/>
            <p:nvPr/>
          </p:nvSpPr>
          <p:spPr>
            <a:xfrm>
              <a:off x="2608332" y="5119930"/>
              <a:ext cx="8309488" cy="454260"/>
            </a:xfrm>
            <a:prstGeom prst="rect">
              <a:avLst/>
            </a:prstGeom>
            <a:noFill/>
          </p:spPr>
          <p:txBody>
            <a:bodyPr wrap="square" rtlCol="0">
              <a:spAutoFit/>
            </a:bodyPr>
            <a:lstStyle/>
            <a:p>
              <a:r>
                <a:rPr lang="ko-KR" altLang="en-US" sz="1600" dirty="0">
                  <a:latin typeface="Roboto" panose="02000000000000000000"/>
                </a:rPr>
                <a:t>연도별 구글차트를 클릭하면</a:t>
              </a:r>
              <a:r>
                <a:rPr lang="en-US" altLang="ko-KR" sz="1600" dirty="0">
                  <a:latin typeface="Roboto" panose="02000000000000000000"/>
                </a:rPr>
                <a:t>, </a:t>
              </a:r>
              <a:r>
                <a:rPr lang="ko-KR" altLang="en-US" sz="1600" dirty="0">
                  <a:latin typeface="Roboto" panose="02000000000000000000"/>
                </a:rPr>
                <a:t>해당하는 연도에 촬영한 작품을 볼 수 있다</a:t>
              </a:r>
              <a:r>
                <a:rPr lang="en-US" altLang="ko-KR" sz="1600" dirty="0">
                  <a:latin typeface="Roboto" panose="02000000000000000000"/>
                </a:rPr>
                <a:t>.</a:t>
              </a:r>
              <a:r>
                <a:rPr lang="ko-KR" altLang="en-US" sz="1600" dirty="0">
                  <a:latin typeface="Roboto" panose="02000000000000000000"/>
                </a:rPr>
                <a:t> </a:t>
              </a:r>
              <a:endParaRPr lang="id-ID" altLang="ko-KR" sz="1600" dirty="0">
                <a:solidFill>
                  <a:schemeClr val="bg1">
                    <a:lumMod val="65000"/>
                  </a:schemeClr>
                </a:solidFill>
                <a:latin typeface="Roboto" panose="02000000000000000000"/>
                <a:ea typeface="Roboto" panose="02000000000000000000" pitchFamily="2" charset="0"/>
              </a:endParaRPr>
            </a:p>
          </p:txBody>
        </p:sp>
        <p:sp>
          <p:nvSpPr>
            <p:cNvPr id="103" name="Oval 4">
              <a:extLst>
                <a:ext uri="{FF2B5EF4-FFF2-40B4-BE49-F238E27FC236}">
                  <a16:creationId xmlns:a16="http://schemas.microsoft.com/office/drawing/2014/main" id="{84E1E74B-B6B3-41B1-A0AC-1A2C5EC01851}"/>
                </a:ext>
              </a:extLst>
            </p:cNvPr>
            <p:cNvSpPr>
              <a:spLocks noChangeAspect="1"/>
            </p:cNvSpPr>
            <p:nvPr/>
          </p:nvSpPr>
          <p:spPr>
            <a:xfrm>
              <a:off x="2150247" y="3475501"/>
              <a:ext cx="337544" cy="337544"/>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07296" tIns="41910" rIns="107296" bIns="41910" numCol="1" spcCol="1270" anchor="ctr" anchorCtr="0">
              <a:noAutofit/>
            </a:bodyPr>
            <a:lstStyle/>
            <a:p>
              <a:pPr algn="ctr" defTabSz="1466850">
                <a:lnSpc>
                  <a:spcPct val="90000"/>
                </a:lnSpc>
                <a:spcBef>
                  <a:spcPct val="0"/>
                </a:spcBef>
                <a:spcAft>
                  <a:spcPct val="35000"/>
                </a:spcAft>
              </a:pPr>
              <a:r>
                <a:rPr lang="en-US" sz="1600" dirty="0">
                  <a:solidFill>
                    <a:schemeClr val="bg1">
                      <a:lumMod val="95000"/>
                    </a:schemeClr>
                  </a:solidFill>
                  <a:latin typeface="Roboto" panose="02000000000000000000"/>
                </a:rPr>
                <a:t>3</a:t>
              </a:r>
              <a:endParaRPr lang="id-ID" sz="1600" dirty="0">
                <a:solidFill>
                  <a:schemeClr val="bg1">
                    <a:lumMod val="95000"/>
                  </a:schemeClr>
                </a:solidFill>
                <a:latin typeface="Roboto" panose="02000000000000000000"/>
              </a:endParaRPr>
            </a:p>
          </p:txBody>
        </p:sp>
      </p:grpSp>
      <p:sp>
        <p:nvSpPr>
          <p:cNvPr id="2" name="TextBox 1">
            <a:extLst>
              <a:ext uri="{FF2B5EF4-FFF2-40B4-BE49-F238E27FC236}">
                <a16:creationId xmlns:a16="http://schemas.microsoft.com/office/drawing/2014/main" id="{1A123EBA-BE76-42E9-A800-D050D29A20AD}"/>
              </a:ext>
            </a:extLst>
          </p:cNvPr>
          <p:cNvSpPr txBox="1"/>
          <p:nvPr/>
        </p:nvSpPr>
        <p:spPr>
          <a:xfrm>
            <a:off x="1908182" y="1666508"/>
            <a:ext cx="8039100" cy="1160126"/>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ko-KR" altLang="en-US" sz="1600" dirty="0"/>
              <a:t>   특정 배우가 어떤 장르의 작품을 많이 촬영했는 지</a:t>
            </a:r>
            <a:endParaRPr lang="en-US" altLang="ko-KR" sz="1600" dirty="0"/>
          </a:p>
          <a:p>
            <a:pPr marL="285750" indent="-285750">
              <a:lnSpc>
                <a:spcPct val="150000"/>
              </a:lnSpc>
              <a:buFont typeface="Wingdings" panose="05000000000000000000" pitchFamily="2" charset="2"/>
              <a:buChar char="§"/>
            </a:pPr>
            <a:r>
              <a:rPr lang="ko-KR" altLang="en-US" sz="1600" dirty="0"/>
              <a:t>   연도별 작품 촬영 수를 통해 배우의 활동시기 예측</a:t>
            </a:r>
            <a:endParaRPr lang="en-US" altLang="ko-KR" sz="1600" dirty="0"/>
          </a:p>
          <a:p>
            <a:pPr marL="285750" indent="-285750">
              <a:lnSpc>
                <a:spcPct val="150000"/>
              </a:lnSpc>
              <a:buFont typeface="Wingdings" panose="05000000000000000000" pitchFamily="2" charset="2"/>
              <a:buChar char="§"/>
            </a:pPr>
            <a:r>
              <a:rPr lang="ko-KR" altLang="en-US" sz="1600" dirty="0"/>
              <a:t>   </a:t>
            </a:r>
            <a:r>
              <a:rPr lang="ko-KR" altLang="en-US" sz="1600" dirty="0" err="1"/>
              <a:t>연관배우들과의</a:t>
            </a:r>
            <a:r>
              <a:rPr lang="ko-KR" altLang="en-US" sz="1600" dirty="0"/>
              <a:t> </a:t>
            </a:r>
            <a:r>
              <a:rPr lang="ko-KR" altLang="en-US" sz="1600" dirty="0" err="1"/>
              <a:t>케미율을</a:t>
            </a:r>
            <a:r>
              <a:rPr lang="ko-KR" altLang="en-US" sz="1600" dirty="0"/>
              <a:t> 분석하여 작품의 흥행도 예측</a:t>
            </a:r>
          </a:p>
        </p:txBody>
      </p:sp>
      <p:sp>
        <p:nvSpPr>
          <p:cNvPr id="35" name="TextBox 34">
            <a:extLst>
              <a:ext uri="{FF2B5EF4-FFF2-40B4-BE49-F238E27FC236}">
                <a16:creationId xmlns:a16="http://schemas.microsoft.com/office/drawing/2014/main" id="{414A1F44-045B-416D-AA58-7982AE3C1C33}"/>
              </a:ext>
            </a:extLst>
          </p:cNvPr>
          <p:cNvSpPr txBox="1"/>
          <p:nvPr/>
        </p:nvSpPr>
        <p:spPr>
          <a:xfrm>
            <a:off x="5376333" y="79445"/>
            <a:ext cx="6410199" cy="769441"/>
          </a:xfrm>
          <a:prstGeom prst="rect">
            <a:avLst/>
          </a:prstGeom>
          <a:noFill/>
        </p:spPr>
        <p:txBody>
          <a:bodyPr wrap="square" rtlCol="0">
            <a:spAutoFit/>
          </a:bodyPr>
          <a:lstStyle/>
          <a:p>
            <a:pPr algn="r"/>
            <a:r>
              <a:rPr lang="ko-KR" altLang="en-US" sz="2000" dirty="0">
                <a:solidFill>
                  <a:schemeClr val="tx1">
                    <a:lumMod val="50000"/>
                    <a:lumOff val="50000"/>
                  </a:schemeClr>
                </a:solidFill>
              </a:rPr>
              <a:t>조원소개  </a:t>
            </a:r>
            <a:r>
              <a:rPr lang="en-US" altLang="ko-KR" sz="2000" dirty="0">
                <a:solidFill>
                  <a:schemeClr val="tx1">
                    <a:lumMod val="50000"/>
                    <a:lumOff val="50000"/>
                  </a:schemeClr>
                </a:solidFill>
              </a:rPr>
              <a:t>/  </a:t>
            </a:r>
            <a:r>
              <a:rPr lang="ko-KR" altLang="en-US" sz="2000" b="1" dirty="0">
                <a:solidFill>
                  <a:srgbClr val="006898"/>
                </a:solidFill>
              </a:rPr>
              <a:t>주제선정</a:t>
            </a:r>
            <a:r>
              <a:rPr lang="ko-KR" altLang="en-US" sz="2000" b="1" dirty="0">
                <a:solidFill>
                  <a:srgbClr val="FFC000"/>
                </a:solidFill>
              </a:rPr>
              <a:t> </a:t>
            </a:r>
            <a:r>
              <a:rPr lang="ko-KR" altLang="en-US" sz="2000" dirty="0">
                <a:solidFill>
                  <a:schemeClr val="tx1">
                    <a:lumMod val="50000"/>
                    <a:lumOff val="50000"/>
                  </a:schemeClr>
                </a:solidFill>
              </a:rPr>
              <a:t> </a:t>
            </a:r>
            <a:r>
              <a:rPr lang="en-US" altLang="ko-KR" sz="2000" dirty="0">
                <a:solidFill>
                  <a:schemeClr val="tx1">
                    <a:lumMod val="50000"/>
                    <a:lumOff val="50000"/>
                  </a:schemeClr>
                </a:solidFill>
              </a:rPr>
              <a:t>/  </a:t>
            </a:r>
            <a:r>
              <a:rPr lang="ko-KR" altLang="en-US" sz="2000" dirty="0">
                <a:solidFill>
                  <a:schemeClr val="bg2">
                    <a:lumMod val="50000"/>
                  </a:schemeClr>
                </a:solidFill>
              </a:rPr>
              <a:t>적용기술</a:t>
            </a:r>
            <a:r>
              <a:rPr lang="ko-KR" altLang="en-US" sz="2000" dirty="0">
                <a:solidFill>
                  <a:schemeClr val="tx1">
                    <a:lumMod val="50000"/>
                    <a:lumOff val="50000"/>
                  </a:schemeClr>
                </a:solidFill>
              </a:rPr>
              <a:t>  </a:t>
            </a:r>
            <a:r>
              <a:rPr lang="en-US" altLang="ko-KR" sz="2000" dirty="0">
                <a:solidFill>
                  <a:schemeClr val="tx1">
                    <a:lumMod val="50000"/>
                    <a:lumOff val="50000"/>
                  </a:schemeClr>
                </a:solidFill>
              </a:rPr>
              <a:t>/  </a:t>
            </a:r>
            <a:r>
              <a:rPr lang="ko-KR" altLang="en-US" sz="2000" dirty="0">
                <a:solidFill>
                  <a:schemeClr val="bg2">
                    <a:lumMod val="50000"/>
                  </a:schemeClr>
                </a:solidFill>
              </a:rPr>
              <a:t>시연</a:t>
            </a:r>
            <a:r>
              <a:rPr lang="ko-KR" altLang="en-US" sz="2000" b="1" dirty="0">
                <a:solidFill>
                  <a:schemeClr val="accent4"/>
                </a:solidFill>
              </a:rPr>
              <a:t> </a:t>
            </a:r>
            <a:r>
              <a:rPr lang="en-US" altLang="ko-KR" sz="2000" dirty="0">
                <a:solidFill>
                  <a:schemeClr val="tx1">
                    <a:lumMod val="50000"/>
                    <a:lumOff val="50000"/>
                  </a:schemeClr>
                </a:solidFill>
              </a:rPr>
              <a:t>/ </a:t>
            </a:r>
            <a:r>
              <a:rPr lang="en-US" altLang="ko-KR" sz="2400" dirty="0">
                <a:solidFill>
                  <a:schemeClr val="bg2">
                    <a:lumMod val="50000"/>
                  </a:schemeClr>
                </a:solidFill>
                <a:latin typeface="Calibri (본문)"/>
              </a:rPr>
              <a:t>AS-IS,TO-BE</a:t>
            </a:r>
            <a:endParaRPr lang="en-US" altLang="id-ID" sz="2400" dirty="0">
              <a:solidFill>
                <a:schemeClr val="bg2">
                  <a:lumMod val="50000"/>
                </a:schemeClr>
              </a:solidFill>
              <a:latin typeface="Calibri (본문)"/>
              <a:ea typeface="Roboto" panose="02000000000000000000" pitchFamily="2" charset="0"/>
            </a:endParaRPr>
          </a:p>
          <a:p>
            <a:pPr algn="r"/>
            <a:endParaRPr lang="ko-KR" altLang="en-US" sz="2000" b="1" dirty="0">
              <a:solidFill>
                <a:schemeClr val="accent4"/>
              </a:solidFill>
            </a:endParaRPr>
          </a:p>
        </p:txBody>
      </p:sp>
    </p:spTree>
    <p:extLst>
      <p:ext uri="{BB962C8B-B14F-4D97-AF65-F5344CB8AC3E}">
        <p14:creationId xmlns:p14="http://schemas.microsoft.com/office/powerpoint/2010/main" val="33922530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직선 연결선 5"/>
          <p:cNvCxnSpPr>
            <a:cxnSpLocks/>
          </p:cNvCxnSpPr>
          <p:nvPr/>
        </p:nvCxnSpPr>
        <p:spPr>
          <a:xfrm>
            <a:off x="184558" y="541867"/>
            <a:ext cx="11601974" cy="0"/>
          </a:xfrm>
          <a:prstGeom prst="line">
            <a:avLst/>
          </a:prstGeom>
          <a:ln w="28575">
            <a:solidFill>
              <a:srgbClr val="006898"/>
            </a:solidFill>
          </a:ln>
        </p:spPr>
        <p:style>
          <a:lnRef idx="1">
            <a:schemeClr val="accent4"/>
          </a:lnRef>
          <a:fillRef idx="0">
            <a:schemeClr val="accent4"/>
          </a:fillRef>
          <a:effectRef idx="0">
            <a:schemeClr val="accent4"/>
          </a:effectRef>
          <a:fontRef idx="minor">
            <a:schemeClr val="tx1"/>
          </a:fontRef>
        </p:style>
      </p:cxnSp>
      <p:pic>
        <p:nvPicPr>
          <p:cNvPr id="8" name="그림 7">
            <a:extLst>
              <a:ext uri="{FF2B5EF4-FFF2-40B4-BE49-F238E27FC236}">
                <a16:creationId xmlns:a16="http://schemas.microsoft.com/office/drawing/2014/main" id="{1A017484-8E1A-48B9-B821-96159BA0D08C}"/>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4558" y="41765"/>
            <a:ext cx="807329" cy="475470"/>
          </a:xfrm>
          <a:prstGeom prst="rect">
            <a:avLst/>
          </a:prstGeom>
        </p:spPr>
      </p:pic>
      <p:sp>
        <p:nvSpPr>
          <p:cNvPr id="12" name="타원 11">
            <a:extLst>
              <a:ext uri="{FF2B5EF4-FFF2-40B4-BE49-F238E27FC236}">
                <a16:creationId xmlns:a16="http://schemas.microsoft.com/office/drawing/2014/main" id="{55FB0E2E-1E07-4326-8B83-1870AF70A137}"/>
              </a:ext>
            </a:extLst>
          </p:cNvPr>
          <p:cNvSpPr/>
          <p:nvPr/>
        </p:nvSpPr>
        <p:spPr>
          <a:xfrm>
            <a:off x="299520" y="6458108"/>
            <a:ext cx="384624" cy="37202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타원 12">
            <a:extLst>
              <a:ext uri="{FF2B5EF4-FFF2-40B4-BE49-F238E27FC236}">
                <a16:creationId xmlns:a16="http://schemas.microsoft.com/office/drawing/2014/main" id="{6F782111-110E-41EB-8BA3-F1A43017EEA9}"/>
              </a:ext>
            </a:extLst>
          </p:cNvPr>
          <p:cNvSpPr/>
          <p:nvPr/>
        </p:nvSpPr>
        <p:spPr>
          <a:xfrm>
            <a:off x="604316" y="6471297"/>
            <a:ext cx="357352" cy="345642"/>
          </a:xfrm>
          <a:prstGeom prst="ellipse">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7</a:t>
            </a:r>
          </a:p>
        </p:txBody>
      </p:sp>
      <p:sp>
        <p:nvSpPr>
          <p:cNvPr id="18" name="Rectangle 4">
            <a:extLst>
              <a:ext uri="{FF2B5EF4-FFF2-40B4-BE49-F238E27FC236}">
                <a16:creationId xmlns:a16="http://schemas.microsoft.com/office/drawing/2014/main" id="{8E7D7B40-E029-44E7-A750-4D1677422BA6}"/>
              </a:ext>
            </a:extLst>
          </p:cNvPr>
          <p:cNvSpPr/>
          <p:nvPr/>
        </p:nvSpPr>
        <p:spPr>
          <a:xfrm>
            <a:off x="2491951" y="6404387"/>
            <a:ext cx="319509" cy="230832"/>
          </a:xfrm>
          <a:prstGeom prst="rect">
            <a:avLst/>
          </a:prstGeom>
        </p:spPr>
        <p:txBody>
          <a:bodyPr wrap="square">
            <a:spAutoFit/>
          </a:bodyPr>
          <a:lstStyle/>
          <a:p>
            <a:pPr algn="ctr"/>
            <a:fld id="{B6CDF4B4-146F-4CD0-B0FE-F3CF0468E44B}" type="slidenum">
              <a:rPr lang="id-ID" sz="900">
                <a:solidFill>
                  <a:schemeClr val="bg1"/>
                </a:solidFill>
                <a:latin typeface="Roboto" panose="02000000000000000000" pitchFamily="2" charset="0"/>
                <a:ea typeface="Roboto" panose="02000000000000000000" pitchFamily="2" charset="0"/>
                <a:cs typeface="Open Sans Light" panose="020B0306030504020204" pitchFamily="34" charset="0"/>
              </a:rPr>
              <a:t>7</a:t>
            </a:fld>
            <a:endParaRPr lang="id-ID" sz="1200" dirty="0">
              <a:solidFill>
                <a:schemeClr val="bg1"/>
              </a:solidFill>
              <a:latin typeface="Roboto" panose="02000000000000000000" pitchFamily="2" charset="0"/>
              <a:ea typeface="Roboto" panose="02000000000000000000" pitchFamily="2" charset="0"/>
              <a:cs typeface="Open Sans Light" panose="020B0306030504020204" pitchFamily="34" charset="0"/>
            </a:endParaRPr>
          </a:p>
        </p:txBody>
      </p:sp>
      <p:cxnSp>
        <p:nvCxnSpPr>
          <p:cNvPr id="21" name="직선 연결선 20">
            <a:extLst>
              <a:ext uri="{FF2B5EF4-FFF2-40B4-BE49-F238E27FC236}">
                <a16:creationId xmlns:a16="http://schemas.microsoft.com/office/drawing/2014/main" id="{074CF639-6307-463B-92E3-0FA63BE7A534}"/>
              </a:ext>
            </a:extLst>
          </p:cNvPr>
          <p:cNvCxnSpPr>
            <a:cxnSpLocks/>
          </p:cNvCxnSpPr>
          <p:nvPr/>
        </p:nvCxnSpPr>
        <p:spPr>
          <a:xfrm>
            <a:off x="238723" y="6425992"/>
            <a:ext cx="11601974" cy="0"/>
          </a:xfrm>
          <a:prstGeom prst="line">
            <a:avLst/>
          </a:prstGeom>
          <a:ln w="28575">
            <a:solidFill>
              <a:srgbClr val="006898"/>
            </a:solidFill>
          </a:ln>
        </p:spPr>
        <p:style>
          <a:lnRef idx="1">
            <a:schemeClr val="accent4"/>
          </a:lnRef>
          <a:fillRef idx="0">
            <a:schemeClr val="accent4"/>
          </a:fillRef>
          <a:effectRef idx="0">
            <a:schemeClr val="accent4"/>
          </a:effectRef>
          <a:fontRef idx="minor">
            <a:schemeClr val="tx1"/>
          </a:fontRef>
        </p:style>
      </p:cxnSp>
      <p:cxnSp>
        <p:nvCxnSpPr>
          <p:cNvPr id="22" name="직선 연결선 21">
            <a:extLst>
              <a:ext uri="{FF2B5EF4-FFF2-40B4-BE49-F238E27FC236}">
                <a16:creationId xmlns:a16="http://schemas.microsoft.com/office/drawing/2014/main" id="{ABB85770-1A8C-4061-BCF8-676AF0CAEFFF}"/>
              </a:ext>
            </a:extLst>
          </p:cNvPr>
          <p:cNvCxnSpPr>
            <a:cxnSpLocks/>
            <a:endCxn id="23" idx="1"/>
          </p:cNvCxnSpPr>
          <p:nvPr/>
        </p:nvCxnSpPr>
        <p:spPr>
          <a:xfrm flipV="1">
            <a:off x="1082566" y="6635219"/>
            <a:ext cx="9114571" cy="890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A9F7150-7346-4F7A-BAF5-7C7155B41091}"/>
              </a:ext>
            </a:extLst>
          </p:cNvPr>
          <p:cNvSpPr txBox="1"/>
          <p:nvPr/>
        </p:nvSpPr>
        <p:spPr>
          <a:xfrm>
            <a:off x="10197137" y="6496719"/>
            <a:ext cx="2388224" cy="276999"/>
          </a:xfrm>
          <a:prstGeom prst="rect">
            <a:avLst/>
          </a:prstGeom>
          <a:noFill/>
        </p:spPr>
        <p:txBody>
          <a:bodyPr wrap="square" rtlCol="0">
            <a:spAutoFit/>
          </a:bodyPr>
          <a:lstStyle/>
          <a:p>
            <a:r>
              <a:rPr lang="en-US" altLang="ko-KR" sz="1200" dirty="0">
                <a:solidFill>
                  <a:schemeClr val="bg1">
                    <a:lumMod val="50000"/>
                  </a:schemeClr>
                </a:solidFill>
              </a:rPr>
              <a:t>KOSA</a:t>
            </a:r>
            <a:r>
              <a:rPr lang="ko-KR" altLang="en-US" sz="1200" dirty="0">
                <a:solidFill>
                  <a:schemeClr val="bg1">
                    <a:lumMod val="50000"/>
                  </a:schemeClr>
                </a:solidFill>
              </a:rPr>
              <a:t> </a:t>
            </a:r>
            <a:r>
              <a:rPr lang="en-US" altLang="ko-KR" sz="1200" dirty="0">
                <a:solidFill>
                  <a:schemeClr val="bg1">
                    <a:lumMod val="50000"/>
                  </a:schemeClr>
                </a:solidFill>
              </a:rPr>
              <a:t>MID-PRJ Group2</a:t>
            </a:r>
            <a:endParaRPr lang="ko-KR" altLang="en-US" sz="1200" dirty="0">
              <a:solidFill>
                <a:schemeClr val="bg1">
                  <a:lumMod val="50000"/>
                </a:schemeClr>
              </a:solidFill>
            </a:endParaRPr>
          </a:p>
        </p:txBody>
      </p:sp>
      <p:grpSp>
        <p:nvGrpSpPr>
          <p:cNvPr id="2" name="그룹 1">
            <a:extLst>
              <a:ext uri="{FF2B5EF4-FFF2-40B4-BE49-F238E27FC236}">
                <a16:creationId xmlns:a16="http://schemas.microsoft.com/office/drawing/2014/main" id="{E0B53667-7055-4F66-B2E2-31A82CA30937}"/>
              </a:ext>
            </a:extLst>
          </p:cNvPr>
          <p:cNvGrpSpPr/>
          <p:nvPr/>
        </p:nvGrpSpPr>
        <p:grpSpPr>
          <a:xfrm>
            <a:off x="-1842" y="1411892"/>
            <a:ext cx="12454037" cy="4034216"/>
            <a:chOff x="7251" y="1502224"/>
            <a:chExt cx="12454037" cy="4034216"/>
          </a:xfrm>
        </p:grpSpPr>
        <p:grpSp>
          <p:nvGrpSpPr>
            <p:cNvPr id="4" name="그룹 3">
              <a:extLst>
                <a:ext uri="{FF2B5EF4-FFF2-40B4-BE49-F238E27FC236}">
                  <a16:creationId xmlns:a16="http://schemas.microsoft.com/office/drawing/2014/main" id="{B966243F-B679-4D50-9690-4FFD2CC59948}"/>
                </a:ext>
              </a:extLst>
            </p:cNvPr>
            <p:cNvGrpSpPr/>
            <p:nvPr/>
          </p:nvGrpSpPr>
          <p:grpSpPr>
            <a:xfrm>
              <a:off x="3815209" y="1502224"/>
              <a:ext cx="8646079" cy="3854078"/>
              <a:chOff x="3093705" y="1317680"/>
              <a:chExt cx="10839351" cy="4933833"/>
            </a:xfrm>
          </p:grpSpPr>
          <p:sp>
            <p:nvSpPr>
              <p:cNvPr id="25" name="Freeform 3">
                <a:extLst>
                  <a:ext uri="{FF2B5EF4-FFF2-40B4-BE49-F238E27FC236}">
                    <a16:creationId xmlns:a16="http://schemas.microsoft.com/office/drawing/2014/main" id="{61B6B3E9-E772-4C4E-A16A-96CD726A3EE1}"/>
                  </a:ext>
                </a:extLst>
              </p:cNvPr>
              <p:cNvSpPr>
                <a:spLocks noChangeArrowheads="1"/>
              </p:cNvSpPr>
              <p:nvPr/>
            </p:nvSpPr>
            <p:spPr bwMode="auto">
              <a:xfrm rot="19397468">
                <a:off x="4306843" y="2128432"/>
                <a:ext cx="2106077" cy="2136488"/>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accent2"/>
              </a:solidFill>
              <a:ln>
                <a:noFill/>
              </a:ln>
              <a:effectLst/>
            </p:spPr>
            <p:txBody>
              <a:bodyPr wrap="none" anchor="ctr"/>
              <a:lstStyle/>
              <a:p>
                <a:endParaRPr lang="en-US" sz="1400">
                  <a:latin typeface="Roboto" panose="02000000000000000000" pitchFamily="2" charset="0"/>
                  <a:ea typeface="Roboto" panose="02000000000000000000" pitchFamily="2" charset="0"/>
                </a:endParaRPr>
              </a:p>
            </p:txBody>
          </p:sp>
          <p:sp>
            <p:nvSpPr>
              <p:cNvPr id="26" name="Freeform 3">
                <a:extLst>
                  <a:ext uri="{FF2B5EF4-FFF2-40B4-BE49-F238E27FC236}">
                    <a16:creationId xmlns:a16="http://schemas.microsoft.com/office/drawing/2014/main" id="{B736D18E-8F64-4775-A97A-F50B545CB8FC}"/>
                  </a:ext>
                </a:extLst>
              </p:cNvPr>
              <p:cNvSpPr>
                <a:spLocks noChangeArrowheads="1"/>
              </p:cNvSpPr>
              <p:nvPr/>
            </p:nvSpPr>
            <p:spPr bwMode="auto">
              <a:xfrm rot="3202081">
                <a:off x="5793233" y="2626241"/>
                <a:ext cx="2106076" cy="2136489"/>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accent3"/>
              </a:solidFill>
              <a:ln>
                <a:noFill/>
              </a:ln>
              <a:effectLst/>
            </p:spPr>
            <p:txBody>
              <a:bodyPr wrap="none" anchor="ctr"/>
              <a:lstStyle/>
              <a:p>
                <a:endParaRPr lang="en-US" sz="1400">
                  <a:latin typeface="Roboto" panose="02000000000000000000" pitchFamily="2" charset="0"/>
                  <a:ea typeface="Roboto" panose="02000000000000000000" pitchFamily="2" charset="0"/>
                </a:endParaRPr>
              </a:p>
            </p:txBody>
          </p:sp>
          <p:sp>
            <p:nvSpPr>
              <p:cNvPr id="27" name="Freeform 3">
                <a:extLst>
                  <a:ext uri="{FF2B5EF4-FFF2-40B4-BE49-F238E27FC236}">
                    <a16:creationId xmlns:a16="http://schemas.microsoft.com/office/drawing/2014/main" id="{941DCACA-29FF-4A3D-815A-BDC7E66B8D75}"/>
                  </a:ext>
                </a:extLst>
              </p:cNvPr>
              <p:cNvSpPr>
                <a:spLocks noChangeArrowheads="1"/>
              </p:cNvSpPr>
              <p:nvPr/>
            </p:nvSpPr>
            <p:spPr bwMode="auto">
              <a:xfrm rot="8579122">
                <a:off x="5292015" y="4115025"/>
                <a:ext cx="2106077" cy="2136488"/>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rgbClr val="002060"/>
              </a:solidFill>
              <a:ln>
                <a:noFill/>
              </a:ln>
              <a:effectLst/>
            </p:spPr>
            <p:txBody>
              <a:bodyPr wrap="none" anchor="ctr"/>
              <a:lstStyle/>
              <a:p>
                <a:endParaRPr lang="en-US" sz="1400">
                  <a:latin typeface="Roboto" panose="02000000000000000000" pitchFamily="2" charset="0"/>
                  <a:ea typeface="Roboto" panose="02000000000000000000" pitchFamily="2" charset="0"/>
                </a:endParaRPr>
              </a:p>
            </p:txBody>
          </p:sp>
          <p:sp>
            <p:nvSpPr>
              <p:cNvPr id="28" name="Freeform 3">
                <a:extLst>
                  <a:ext uri="{FF2B5EF4-FFF2-40B4-BE49-F238E27FC236}">
                    <a16:creationId xmlns:a16="http://schemas.microsoft.com/office/drawing/2014/main" id="{7E9C83E9-F227-49F5-A4C0-67A25AB8F3E4}"/>
                  </a:ext>
                </a:extLst>
              </p:cNvPr>
              <p:cNvSpPr>
                <a:spLocks noChangeArrowheads="1"/>
              </p:cNvSpPr>
              <p:nvPr/>
            </p:nvSpPr>
            <p:spPr bwMode="auto">
              <a:xfrm rot="13978264">
                <a:off x="3806407" y="3627665"/>
                <a:ext cx="2106076" cy="2136489"/>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rgbClr val="5B9BD5"/>
              </a:solidFill>
              <a:ln>
                <a:noFill/>
              </a:ln>
              <a:effectLst/>
            </p:spPr>
            <p:txBody>
              <a:bodyPr wrap="none" anchor="ctr"/>
              <a:lstStyle/>
              <a:p>
                <a:endParaRPr lang="en-US" sz="1400" dirty="0">
                  <a:latin typeface="Roboto" panose="02000000000000000000" pitchFamily="2" charset="0"/>
                  <a:ea typeface="Roboto" panose="02000000000000000000" pitchFamily="2" charset="0"/>
                </a:endParaRPr>
              </a:p>
            </p:txBody>
          </p:sp>
          <p:sp>
            <p:nvSpPr>
              <p:cNvPr id="29" name="TextBox 28">
                <a:extLst>
                  <a:ext uri="{FF2B5EF4-FFF2-40B4-BE49-F238E27FC236}">
                    <a16:creationId xmlns:a16="http://schemas.microsoft.com/office/drawing/2014/main" id="{45624384-9863-4512-A301-26C5C5E62DF6}"/>
                  </a:ext>
                </a:extLst>
              </p:cNvPr>
              <p:cNvSpPr txBox="1"/>
              <p:nvPr/>
            </p:nvSpPr>
            <p:spPr>
              <a:xfrm>
                <a:off x="4708658" y="2544588"/>
                <a:ext cx="1331616" cy="1211246"/>
              </a:xfrm>
              <a:prstGeom prst="rect">
                <a:avLst/>
              </a:prstGeom>
              <a:noFill/>
            </p:spPr>
            <p:txBody>
              <a:bodyPr wrap="square" lIns="68565" tIns="34282" rIns="68565" bIns="34282" rtlCol="0">
                <a:spAutoFit/>
              </a:bodyPr>
              <a:lstStyle/>
              <a:p>
                <a:pPr algn="ctr"/>
                <a:r>
                  <a:rPr lang="en-US" sz="4400" b="1" dirty="0">
                    <a:solidFill>
                      <a:schemeClr val="bg1"/>
                    </a:solidFill>
                    <a:latin typeface="Roboto" panose="02000000000000000000" pitchFamily="2" charset="0"/>
                    <a:ea typeface="Roboto" panose="02000000000000000000" pitchFamily="2" charset="0"/>
                    <a:cs typeface="Helvetica Neue"/>
                  </a:rPr>
                  <a:t>S</a:t>
                </a:r>
                <a:endParaRPr lang="ru-RU" sz="4400" b="1" dirty="0">
                  <a:solidFill>
                    <a:schemeClr val="bg1"/>
                  </a:solidFill>
                  <a:latin typeface="Roboto" panose="02000000000000000000" pitchFamily="2" charset="0"/>
                  <a:ea typeface="Roboto" panose="02000000000000000000" pitchFamily="2" charset="0"/>
                  <a:cs typeface="Helvetica Neue"/>
                </a:endParaRPr>
              </a:p>
            </p:txBody>
          </p:sp>
          <p:sp>
            <p:nvSpPr>
              <p:cNvPr id="30" name="TextBox 29">
                <a:extLst>
                  <a:ext uri="{FF2B5EF4-FFF2-40B4-BE49-F238E27FC236}">
                    <a16:creationId xmlns:a16="http://schemas.microsoft.com/office/drawing/2014/main" id="{6F633BC5-63D8-49F1-9001-35128C5ADB5E}"/>
                  </a:ext>
                </a:extLst>
              </p:cNvPr>
              <p:cNvSpPr txBox="1"/>
              <p:nvPr/>
            </p:nvSpPr>
            <p:spPr>
              <a:xfrm>
                <a:off x="6252088" y="3164813"/>
                <a:ext cx="1331616" cy="1211246"/>
              </a:xfrm>
              <a:prstGeom prst="rect">
                <a:avLst/>
              </a:prstGeom>
              <a:noFill/>
            </p:spPr>
            <p:txBody>
              <a:bodyPr wrap="square" lIns="68565" tIns="34282" rIns="68565" bIns="34282" rtlCol="0">
                <a:spAutoFit/>
              </a:bodyPr>
              <a:lstStyle/>
              <a:p>
                <a:pPr algn="ctr"/>
                <a:r>
                  <a:rPr lang="id-ID" sz="4400" b="1" dirty="0">
                    <a:solidFill>
                      <a:schemeClr val="bg1"/>
                    </a:solidFill>
                    <a:latin typeface="Roboto" panose="02000000000000000000" pitchFamily="2" charset="0"/>
                    <a:ea typeface="Roboto" panose="02000000000000000000" pitchFamily="2" charset="0"/>
                    <a:cs typeface="Helvetica Neue"/>
                  </a:rPr>
                  <a:t>O</a:t>
                </a:r>
                <a:endParaRPr lang="ru-RU" sz="4400" b="1" dirty="0">
                  <a:solidFill>
                    <a:schemeClr val="bg1"/>
                  </a:solidFill>
                  <a:latin typeface="Roboto" panose="02000000000000000000" pitchFamily="2" charset="0"/>
                  <a:ea typeface="Roboto" panose="02000000000000000000" pitchFamily="2" charset="0"/>
                  <a:cs typeface="Helvetica Neue"/>
                </a:endParaRPr>
              </a:p>
            </p:txBody>
          </p:sp>
          <p:sp>
            <p:nvSpPr>
              <p:cNvPr id="31" name="TextBox 30">
                <a:extLst>
                  <a:ext uri="{FF2B5EF4-FFF2-40B4-BE49-F238E27FC236}">
                    <a16:creationId xmlns:a16="http://schemas.microsoft.com/office/drawing/2014/main" id="{4129669F-59BA-463A-A905-EC5552AF6A41}"/>
                  </a:ext>
                </a:extLst>
              </p:cNvPr>
              <p:cNvSpPr txBox="1"/>
              <p:nvPr/>
            </p:nvSpPr>
            <p:spPr>
              <a:xfrm>
                <a:off x="5665552" y="4794125"/>
                <a:ext cx="1331616" cy="1211246"/>
              </a:xfrm>
              <a:prstGeom prst="rect">
                <a:avLst/>
              </a:prstGeom>
              <a:noFill/>
            </p:spPr>
            <p:txBody>
              <a:bodyPr wrap="square" lIns="68565" tIns="34282" rIns="68565" bIns="34282" rtlCol="0">
                <a:spAutoFit/>
              </a:bodyPr>
              <a:lstStyle/>
              <a:p>
                <a:pPr algn="ctr"/>
                <a:r>
                  <a:rPr lang="en-US" sz="4400" b="1" dirty="0">
                    <a:solidFill>
                      <a:schemeClr val="bg1"/>
                    </a:solidFill>
                    <a:latin typeface="Roboto" panose="02000000000000000000" pitchFamily="2" charset="0"/>
                    <a:ea typeface="Roboto" panose="02000000000000000000" pitchFamily="2" charset="0"/>
                    <a:cs typeface="Helvetica Neue"/>
                  </a:rPr>
                  <a:t>T</a:t>
                </a:r>
                <a:endParaRPr lang="ru-RU" sz="4400" b="1" dirty="0">
                  <a:solidFill>
                    <a:schemeClr val="bg1"/>
                  </a:solidFill>
                  <a:latin typeface="Roboto" panose="02000000000000000000" pitchFamily="2" charset="0"/>
                  <a:ea typeface="Roboto" panose="02000000000000000000" pitchFamily="2" charset="0"/>
                  <a:cs typeface="Helvetica Neue"/>
                </a:endParaRPr>
              </a:p>
            </p:txBody>
          </p:sp>
          <p:sp>
            <p:nvSpPr>
              <p:cNvPr id="32" name="TextBox 31">
                <a:extLst>
                  <a:ext uri="{FF2B5EF4-FFF2-40B4-BE49-F238E27FC236}">
                    <a16:creationId xmlns:a16="http://schemas.microsoft.com/office/drawing/2014/main" id="{308D9FF3-8CCD-46DC-B1D1-6A2E0005588B}"/>
                  </a:ext>
                </a:extLst>
              </p:cNvPr>
              <p:cNvSpPr txBox="1"/>
              <p:nvPr/>
            </p:nvSpPr>
            <p:spPr>
              <a:xfrm>
                <a:off x="4096616" y="4119069"/>
                <a:ext cx="1331616" cy="1211246"/>
              </a:xfrm>
              <a:prstGeom prst="rect">
                <a:avLst/>
              </a:prstGeom>
              <a:noFill/>
            </p:spPr>
            <p:txBody>
              <a:bodyPr wrap="square" lIns="68565" tIns="34282" rIns="68565" bIns="34282" rtlCol="0">
                <a:spAutoFit/>
              </a:bodyPr>
              <a:lstStyle/>
              <a:p>
                <a:pPr algn="ctr"/>
                <a:r>
                  <a:rPr lang="en-US" sz="4400" b="1" dirty="0">
                    <a:solidFill>
                      <a:schemeClr val="bg1"/>
                    </a:solidFill>
                    <a:latin typeface="Roboto" panose="02000000000000000000" pitchFamily="2" charset="0"/>
                    <a:ea typeface="Roboto" panose="02000000000000000000" pitchFamily="2" charset="0"/>
                    <a:cs typeface="Helvetica Neue"/>
                  </a:rPr>
                  <a:t>W</a:t>
                </a:r>
                <a:endParaRPr lang="ru-RU" sz="4400" b="1" dirty="0">
                  <a:solidFill>
                    <a:schemeClr val="bg1"/>
                  </a:solidFill>
                  <a:latin typeface="Roboto" panose="02000000000000000000" pitchFamily="2" charset="0"/>
                  <a:ea typeface="Roboto" panose="02000000000000000000" pitchFamily="2" charset="0"/>
                  <a:cs typeface="Helvetica Neue"/>
                </a:endParaRPr>
              </a:p>
            </p:txBody>
          </p:sp>
          <p:grpSp>
            <p:nvGrpSpPr>
              <p:cNvPr id="33" name="Group 37">
                <a:extLst>
                  <a:ext uri="{FF2B5EF4-FFF2-40B4-BE49-F238E27FC236}">
                    <a16:creationId xmlns:a16="http://schemas.microsoft.com/office/drawing/2014/main" id="{547B6F12-AB43-48E0-AAEA-D3304CB00E48}"/>
                  </a:ext>
                </a:extLst>
              </p:cNvPr>
              <p:cNvGrpSpPr>
                <a:grpSpLocks noChangeAspect="1"/>
              </p:cNvGrpSpPr>
              <p:nvPr/>
            </p:nvGrpSpPr>
            <p:grpSpPr>
              <a:xfrm>
                <a:off x="3275264" y="4349765"/>
                <a:ext cx="575117" cy="1587689"/>
                <a:chOff x="309750" y="3747600"/>
                <a:chExt cx="746126" cy="2059782"/>
              </a:xfrm>
              <a:solidFill>
                <a:schemeClr val="accent3"/>
              </a:solidFill>
            </p:grpSpPr>
            <p:sp>
              <p:nvSpPr>
                <p:cNvPr id="34" name="Freeform 7">
                  <a:extLst>
                    <a:ext uri="{FF2B5EF4-FFF2-40B4-BE49-F238E27FC236}">
                      <a16:creationId xmlns:a16="http://schemas.microsoft.com/office/drawing/2014/main" id="{DEDA14C9-5DF5-4472-BD99-8980AF028E70}"/>
                    </a:ext>
                  </a:extLst>
                </p:cNvPr>
                <p:cNvSpPr>
                  <a:spLocks noEditPoints="1"/>
                </p:cNvSpPr>
                <p:nvPr/>
              </p:nvSpPr>
              <p:spPr bwMode="auto">
                <a:xfrm>
                  <a:off x="309750" y="3805543"/>
                  <a:ext cx="746126" cy="2001839"/>
                </a:xfrm>
                <a:custGeom>
                  <a:avLst/>
                  <a:gdLst/>
                  <a:ahLst/>
                  <a:cxnLst>
                    <a:cxn ang="0">
                      <a:pos x="1780" y="171"/>
                    </a:cxn>
                    <a:cxn ang="0">
                      <a:pos x="1603" y="32"/>
                    </a:cxn>
                    <a:cxn ang="0">
                      <a:pos x="1299" y="31"/>
                    </a:cxn>
                    <a:cxn ang="0">
                      <a:pos x="1092" y="187"/>
                    </a:cxn>
                    <a:cxn ang="0">
                      <a:pos x="1038" y="406"/>
                    </a:cxn>
                    <a:cxn ang="0">
                      <a:pos x="1057" y="611"/>
                    </a:cxn>
                    <a:cxn ang="0">
                      <a:pos x="791" y="754"/>
                    </a:cxn>
                    <a:cxn ang="0">
                      <a:pos x="423" y="938"/>
                    </a:cxn>
                    <a:cxn ang="0">
                      <a:pos x="208" y="1439"/>
                    </a:cxn>
                    <a:cxn ang="0">
                      <a:pos x="41" y="2976"/>
                    </a:cxn>
                    <a:cxn ang="0">
                      <a:pos x="71" y="4016"/>
                    </a:cxn>
                    <a:cxn ang="0">
                      <a:pos x="331" y="4140"/>
                    </a:cxn>
                    <a:cxn ang="0">
                      <a:pos x="196" y="3888"/>
                    </a:cxn>
                    <a:cxn ang="0">
                      <a:pos x="262" y="3828"/>
                    </a:cxn>
                    <a:cxn ang="0">
                      <a:pos x="296" y="4000"/>
                    </a:cxn>
                    <a:cxn ang="0">
                      <a:pos x="382" y="3802"/>
                    </a:cxn>
                    <a:cxn ang="0">
                      <a:pos x="463" y="3412"/>
                    </a:cxn>
                    <a:cxn ang="0">
                      <a:pos x="518" y="3005"/>
                    </a:cxn>
                    <a:cxn ang="0">
                      <a:pos x="449" y="2823"/>
                    </a:cxn>
                    <a:cxn ang="0">
                      <a:pos x="601" y="3361"/>
                    </a:cxn>
                    <a:cxn ang="0">
                      <a:pos x="594" y="3993"/>
                    </a:cxn>
                    <a:cxn ang="0">
                      <a:pos x="653" y="4473"/>
                    </a:cxn>
                    <a:cxn ang="0">
                      <a:pos x="737" y="5207"/>
                    </a:cxn>
                    <a:cxn ang="0">
                      <a:pos x="785" y="5951"/>
                    </a:cxn>
                    <a:cxn ang="0">
                      <a:pos x="904" y="6710"/>
                    </a:cxn>
                    <a:cxn ang="0">
                      <a:pos x="1003" y="7099"/>
                    </a:cxn>
                    <a:cxn ang="0">
                      <a:pos x="883" y="7461"/>
                    </a:cxn>
                    <a:cxn ang="0">
                      <a:pos x="956" y="7551"/>
                    </a:cxn>
                    <a:cxn ang="0">
                      <a:pos x="1380" y="7493"/>
                    </a:cxn>
                    <a:cxn ang="0">
                      <a:pos x="1415" y="7263"/>
                    </a:cxn>
                    <a:cxn ang="0">
                      <a:pos x="1499" y="6952"/>
                    </a:cxn>
                    <a:cxn ang="0">
                      <a:pos x="1503" y="6721"/>
                    </a:cxn>
                    <a:cxn ang="0">
                      <a:pos x="1410" y="6470"/>
                    </a:cxn>
                    <a:cxn ang="0">
                      <a:pos x="1404" y="6104"/>
                    </a:cxn>
                    <a:cxn ang="0">
                      <a:pos x="1479" y="5726"/>
                    </a:cxn>
                    <a:cxn ang="0">
                      <a:pos x="1499" y="5016"/>
                    </a:cxn>
                    <a:cxn ang="0">
                      <a:pos x="1563" y="4420"/>
                    </a:cxn>
                    <a:cxn ang="0">
                      <a:pos x="1650" y="5016"/>
                    </a:cxn>
                    <a:cxn ang="0">
                      <a:pos x="1705" y="5632"/>
                    </a:cxn>
                    <a:cxn ang="0">
                      <a:pos x="1781" y="5965"/>
                    </a:cxn>
                    <a:cxn ang="0">
                      <a:pos x="1782" y="6209"/>
                    </a:cxn>
                    <a:cxn ang="0">
                      <a:pos x="1741" y="6523"/>
                    </a:cxn>
                    <a:cxn ang="0">
                      <a:pos x="1767" y="7181"/>
                    </a:cxn>
                    <a:cxn ang="0">
                      <a:pos x="1914" y="7271"/>
                    </a:cxn>
                    <a:cxn ang="0">
                      <a:pos x="2021" y="7428"/>
                    </a:cxn>
                    <a:cxn ang="0">
                      <a:pos x="2284" y="7508"/>
                    </a:cxn>
                    <a:cxn ang="0">
                      <a:pos x="2548" y="7459"/>
                    </a:cxn>
                    <a:cxn ang="0">
                      <a:pos x="2528" y="7314"/>
                    </a:cxn>
                    <a:cxn ang="0">
                      <a:pos x="2338" y="6908"/>
                    </a:cxn>
                    <a:cxn ang="0">
                      <a:pos x="2400" y="6428"/>
                    </a:cxn>
                    <a:cxn ang="0">
                      <a:pos x="2447" y="5649"/>
                    </a:cxn>
                    <a:cxn ang="0">
                      <a:pos x="2459" y="4698"/>
                    </a:cxn>
                    <a:cxn ang="0">
                      <a:pos x="2474" y="4297"/>
                    </a:cxn>
                    <a:cxn ang="0">
                      <a:pos x="2684" y="4134"/>
                    </a:cxn>
                    <a:cxn ang="0">
                      <a:pos x="2819" y="3222"/>
                    </a:cxn>
                    <a:cxn ang="0">
                      <a:pos x="2770" y="1735"/>
                    </a:cxn>
                    <a:cxn ang="0">
                      <a:pos x="2718" y="1138"/>
                    </a:cxn>
                    <a:cxn ang="0">
                      <a:pos x="2313" y="827"/>
                    </a:cxn>
                    <a:cxn ang="0">
                      <a:pos x="1906" y="714"/>
                    </a:cxn>
                    <a:cxn ang="0">
                      <a:pos x="2512" y="3943"/>
                    </a:cxn>
                    <a:cxn ang="0">
                      <a:pos x="2584" y="3943"/>
                    </a:cxn>
                    <a:cxn ang="0">
                      <a:pos x="2566" y="4039"/>
                    </a:cxn>
                  </a:cxnLst>
                  <a:rect l="0" t="0" r="r" b="b"/>
                  <a:pathLst>
                    <a:path w="2819" h="7570">
                      <a:moveTo>
                        <a:pt x="1862" y="635"/>
                      </a:moveTo>
                      <a:lnTo>
                        <a:pt x="1866" y="608"/>
                      </a:lnTo>
                      <a:lnTo>
                        <a:pt x="1869" y="580"/>
                      </a:lnTo>
                      <a:lnTo>
                        <a:pt x="1872" y="553"/>
                      </a:lnTo>
                      <a:lnTo>
                        <a:pt x="1874" y="526"/>
                      </a:lnTo>
                      <a:lnTo>
                        <a:pt x="1874" y="499"/>
                      </a:lnTo>
                      <a:lnTo>
                        <a:pt x="1873" y="473"/>
                      </a:lnTo>
                      <a:lnTo>
                        <a:pt x="1869" y="449"/>
                      </a:lnTo>
                      <a:lnTo>
                        <a:pt x="1865" y="426"/>
                      </a:lnTo>
                      <a:lnTo>
                        <a:pt x="1809" y="233"/>
                      </a:lnTo>
                      <a:lnTo>
                        <a:pt x="1791" y="191"/>
                      </a:lnTo>
                      <a:lnTo>
                        <a:pt x="1787" y="182"/>
                      </a:lnTo>
                      <a:lnTo>
                        <a:pt x="1780" y="171"/>
                      </a:lnTo>
                      <a:lnTo>
                        <a:pt x="1772" y="160"/>
                      </a:lnTo>
                      <a:lnTo>
                        <a:pt x="1763" y="148"/>
                      </a:lnTo>
                      <a:lnTo>
                        <a:pt x="1751" y="137"/>
                      </a:lnTo>
                      <a:lnTo>
                        <a:pt x="1740" y="124"/>
                      </a:lnTo>
                      <a:lnTo>
                        <a:pt x="1727" y="113"/>
                      </a:lnTo>
                      <a:lnTo>
                        <a:pt x="1714" y="102"/>
                      </a:lnTo>
                      <a:lnTo>
                        <a:pt x="1687" y="80"/>
                      </a:lnTo>
                      <a:lnTo>
                        <a:pt x="1661" y="62"/>
                      </a:lnTo>
                      <a:lnTo>
                        <a:pt x="1650" y="54"/>
                      </a:lnTo>
                      <a:lnTo>
                        <a:pt x="1638" y="47"/>
                      </a:lnTo>
                      <a:lnTo>
                        <a:pt x="1628" y="41"/>
                      </a:lnTo>
                      <a:lnTo>
                        <a:pt x="1620" y="38"/>
                      </a:lnTo>
                      <a:lnTo>
                        <a:pt x="1603" y="32"/>
                      </a:lnTo>
                      <a:lnTo>
                        <a:pt x="1586" y="26"/>
                      </a:lnTo>
                      <a:lnTo>
                        <a:pt x="1570" y="23"/>
                      </a:lnTo>
                      <a:lnTo>
                        <a:pt x="1554" y="19"/>
                      </a:lnTo>
                      <a:lnTo>
                        <a:pt x="1523" y="15"/>
                      </a:lnTo>
                      <a:lnTo>
                        <a:pt x="1494" y="12"/>
                      </a:lnTo>
                      <a:lnTo>
                        <a:pt x="1467" y="10"/>
                      </a:lnTo>
                      <a:lnTo>
                        <a:pt x="1439" y="8"/>
                      </a:lnTo>
                      <a:lnTo>
                        <a:pt x="1427" y="7"/>
                      </a:lnTo>
                      <a:lnTo>
                        <a:pt x="1414" y="4"/>
                      </a:lnTo>
                      <a:lnTo>
                        <a:pt x="1400" y="2"/>
                      </a:lnTo>
                      <a:lnTo>
                        <a:pt x="1388" y="0"/>
                      </a:lnTo>
                      <a:lnTo>
                        <a:pt x="1310" y="20"/>
                      </a:lnTo>
                      <a:lnTo>
                        <a:pt x="1299" y="31"/>
                      </a:lnTo>
                      <a:lnTo>
                        <a:pt x="1287" y="40"/>
                      </a:lnTo>
                      <a:lnTo>
                        <a:pt x="1275" y="48"/>
                      </a:lnTo>
                      <a:lnTo>
                        <a:pt x="1262" y="54"/>
                      </a:lnTo>
                      <a:lnTo>
                        <a:pt x="1235" y="66"/>
                      </a:lnTo>
                      <a:lnTo>
                        <a:pt x="1206" y="80"/>
                      </a:lnTo>
                      <a:lnTo>
                        <a:pt x="1192" y="87"/>
                      </a:lnTo>
                      <a:lnTo>
                        <a:pt x="1177" y="96"/>
                      </a:lnTo>
                      <a:lnTo>
                        <a:pt x="1163" y="106"/>
                      </a:lnTo>
                      <a:lnTo>
                        <a:pt x="1148" y="118"/>
                      </a:lnTo>
                      <a:lnTo>
                        <a:pt x="1134" y="131"/>
                      </a:lnTo>
                      <a:lnTo>
                        <a:pt x="1119" y="147"/>
                      </a:lnTo>
                      <a:lnTo>
                        <a:pt x="1105" y="166"/>
                      </a:lnTo>
                      <a:lnTo>
                        <a:pt x="1092" y="187"/>
                      </a:lnTo>
                      <a:lnTo>
                        <a:pt x="1076" y="212"/>
                      </a:lnTo>
                      <a:lnTo>
                        <a:pt x="1062" y="239"/>
                      </a:lnTo>
                      <a:lnTo>
                        <a:pt x="1055" y="252"/>
                      </a:lnTo>
                      <a:lnTo>
                        <a:pt x="1048" y="266"/>
                      </a:lnTo>
                      <a:lnTo>
                        <a:pt x="1044" y="280"/>
                      </a:lnTo>
                      <a:lnTo>
                        <a:pt x="1039" y="294"/>
                      </a:lnTo>
                      <a:lnTo>
                        <a:pt x="1035" y="307"/>
                      </a:lnTo>
                      <a:lnTo>
                        <a:pt x="1032" y="322"/>
                      </a:lnTo>
                      <a:lnTo>
                        <a:pt x="1031" y="338"/>
                      </a:lnTo>
                      <a:lnTo>
                        <a:pt x="1030" y="354"/>
                      </a:lnTo>
                      <a:lnTo>
                        <a:pt x="1031" y="370"/>
                      </a:lnTo>
                      <a:lnTo>
                        <a:pt x="1035" y="387"/>
                      </a:lnTo>
                      <a:lnTo>
                        <a:pt x="1038" y="406"/>
                      </a:lnTo>
                      <a:lnTo>
                        <a:pt x="1044" y="424"/>
                      </a:lnTo>
                      <a:lnTo>
                        <a:pt x="1084" y="536"/>
                      </a:lnTo>
                      <a:lnTo>
                        <a:pt x="1078" y="540"/>
                      </a:lnTo>
                      <a:lnTo>
                        <a:pt x="1072" y="544"/>
                      </a:lnTo>
                      <a:lnTo>
                        <a:pt x="1067" y="548"/>
                      </a:lnTo>
                      <a:lnTo>
                        <a:pt x="1063" y="553"/>
                      </a:lnTo>
                      <a:lnTo>
                        <a:pt x="1060" y="558"/>
                      </a:lnTo>
                      <a:lnTo>
                        <a:pt x="1057" y="562"/>
                      </a:lnTo>
                      <a:lnTo>
                        <a:pt x="1055" y="567"/>
                      </a:lnTo>
                      <a:lnTo>
                        <a:pt x="1054" y="572"/>
                      </a:lnTo>
                      <a:lnTo>
                        <a:pt x="1053" y="584"/>
                      </a:lnTo>
                      <a:lnTo>
                        <a:pt x="1054" y="596"/>
                      </a:lnTo>
                      <a:lnTo>
                        <a:pt x="1057" y="611"/>
                      </a:lnTo>
                      <a:lnTo>
                        <a:pt x="1063" y="627"/>
                      </a:lnTo>
                      <a:lnTo>
                        <a:pt x="1078" y="670"/>
                      </a:lnTo>
                      <a:lnTo>
                        <a:pt x="1080" y="674"/>
                      </a:lnTo>
                      <a:lnTo>
                        <a:pt x="1057" y="687"/>
                      </a:lnTo>
                      <a:lnTo>
                        <a:pt x="1036" y="697"/>
                      </a:lnTo>
                      <a:lnTo>
                        <a:pt x="1013" y="706"/>
                      </a:lnTo>
                      <a:lnTo>
                        <a:pt x="989" y="713"/>
                      </a:lnTo>
                      <a:lnTo>
                        <a:pt x="966" y="720"/>
                      </a:lnTo>
                      <a:lnTo>
                        <a:pt x="942" y="726"/>
                      </a:lnTo>
                      <a:lnTo>
                        <a:pt x="918" y="730"/>
                      </a:lnTo>
                      <a:lnTo>
                        <a:pt x="893" y="735"/>
                      </a:lnTo>
                      <a:lnTo>
                        <a:pt x="842" y="744"/>
                      </a:lnTo>
                      <a:lnTo>
                        <a:pt x="791" y="754"/>
                      </a:lnTo>
                      <a:lnTo>
                        <a:pt x="766" y="760"/>
                      </a:lnTo>
                      <a:lnTo>
                        <a:pt x="740" y="766"/>
                      </a:lnTo>
                      <a:lnTo>
                        <a:pt x="712" y="774"/>
                      </a:lnTo>
                      <a:lnTo>
                        <a:pt x="686" y="783"/>
                      </a:lnTo>
                      <a:lnTo>
                        <a:pt x="660" y="794"/>
                      </a:lnTo>
                      <a:lnTo>
                        <a:pt x="632" y="806"/>
                      </a:lnTo>
                      <a:lnTo>
                        <a:pt x="606" y="819"/>
                      </a:lnTo>
                      <a:lnTo>
                        <a:pt x="578" y="834"/>
                      </a:lnTo>
                      <a:lnTo>
                        <a:pt x="552" y="850"/>
                      </a:lnTo>
                      <a:lnTo>
                        <a:pt x="525" y="866"/>
                      </a:lnTo>
                      <a:lnTo>
                        <a:pt x="498" y="883"/>
                      </a:lnTo>
                      <a:lnTo>
                        <a:pt x="473" y="902"/>
                      </a:lnTo>
                      <a:lnTo>
                        <a:pt x="423" y="938"/>
                      </a:lnTo>
                      <a:lnTo>
                        <a:pt x="375" y="977"/>
                      </a:lnTo>
                      <a:lnTo>
                        <a:pt x="329" y="1014"/>
                      </a:lnTo>
                      <a:lnTo>
                        <a:pt x="288" y="1050"/>
                      </a:lnTo>
                      <a:lnTo>
                        <a:pt x="282" y="1061"/>
                      </a:lnTo>
                      <a:lnTo>
                        <a:pt x="277" y="1075"/>
                      </a:lnTo>
                      <a:lnTo>
                        <a:pt x="270" y="1094"/>
                      </a:lnTo>
                      <a:lnTo>
                        <a:pt x="264" y="1117"/>
                      </a:lnTo>
                      <a:lnTo>
                        <a:pt x="250" y="1169"/>
                      </a:lnTo>
                      <a:lnTo>
                        <a:pt x="238" y="1229"/>
                      </a:lnTo>
                      <a:lnTo>
                        <a:pt x="226" y="1290"/>
                      </a:lnTo>
                      <a:lnTo>
                        <a:pt x="217" y="1349"/>
                      </a:lnTo>
                      <a:lnTo>
                        <a:pt x="210" y="1400"/>
                      </a:lnTo>
                      <a:lnTo>
                        <a:pt x="208" y="1439"/>
                      </a:lnTo>
                      <a:lnTo>
                        <a:pt x="204" y="1479"/>
                      </a:lnTo>
                      <a:lnTo>
                        <a:pt x="199" y="1547"/>
                      </a:lnTo>
                      <a:lnTo>
                        <a:pt x="188" y="1641"/>
                      </a:lnTo>
                      <a:lnTo>
                        <a:pt x="177" y="1754"/>
                      </a:lnTo>
                      <a:lnTo>
                        <a:pt x="163" y="1885"/>
                      </a:lnTo>
                      <a:lnTo>
                        <a:pt x="147" y="2026"/>
                      </a:lnTo>
                      <a:lnTo>
                        <a:pt x="131" y="2175"/>
                      </a:lnTo>
                      <a:lnTo>
                        <a:pt x="114" y="2327"/>
                      </a:lnTo>
                      <a:lnTo>
                        <a:pt x="97" y="2478"/>
                      </a:lnTo>
                      <a:lnTo>
                        <a:pt x="81" y="2622"/>
                      </a:lnTo>
                      <a:lnTo>
                        <a:pt x="66" y="2757"/>
                      </a:lnTo>
                      <a:lnTo>
                        <a:pt x="52" y="2876"/>
                      </a:lnTo>
                      <a:lnTo>
                        <a:pt x="41" y="2976"/>
                      </a:lnTo>
                      <a:lnTo>
                        <a:pt x="32" y="3054"/>
                      </a:lnTo>
                      <a:lnTo>
                        <a:pt x="26" y="3104"/>
                      </a:lnTo>
                      <a:lnTo>
                        <a:pt x="24" y="3121"/>
                      </a:lnTo>
                      <a:lnTo>
                        <a:pt x="0" y="3780"/>
                      </a:lnTo>
                      <a:lnTo>
                        <a:pt x="22" y="3791"/>
                      </a:lnTo>
                      <a:lnTo>
                        <a:pt x="23" y="3809"/>
                      </a:lnTo>
                      <a:lnTo>
                        <a:pt x="27" y="3836"/>
                      </a:lnTo>
                      <a:lnTo>
                        <a:pt x="33" y="3866"/>
                      </a:lnTo>
                      <a:lnTo>
                        <a:pt x="41" y="3901"/>
                      </a:lnTo>
                      <a:lnTo>
                        <a:pt x="50" y="3936"/>
                      </a:lnTo>
                      <a:lnTo>
                        <a:pt x="58" y="3968"/>
                      </a:lnTo>
                      <a:lnTo>
                        <a:pt x="65" y="3996"/>
                      </a:lnTo>
                      <a:lnTo>
                        <a:pt x="71" y="4016"/>
                      </a:lnTo>
                      <a:lnTo>
                        <a:pt x="74" y="4023"/>
                      </a:lnTo>
                      <a:lnTo>
                        <a:pt x="79" y="4031"/>
                      </a:lnTo>
                      <a:lnTo>
                        <a:pt x="87" y="4039"/>
                      </a:lnTo>
                      <a:lnTo>
                        <a:pt x="96" y="4048"/>
                      </a:lnTo>
                      <a:lnTo>
                        <a:pt x="119" y="4069"/>
                      </a:lnTo>
                      <a:lnTo>
                        <a:pt x="145" y="4088"/>
                      </a:lnTo>
                      <a:lnTo>
                        <a:pt x="174" y="4106"/>
                      </a:lnTo>
                      <a:lnTo>
                        <a:pt x="200" y="4121"/>
                      </a:lnTo>
                      <a:lnTo>
                        <a:pt x="212" y="4128"/>
                      </a:lnTo>
                      <a:lnTo>
                        <a:pt x="224" y="4133"/>
                      </a:lnTo>
                      <a:lnTo>
                        <a:pt x="234" y="4135"/>
                      </a:lnTo>
                      <a:lnTo>
                        <a:pt x="242" y="4136"/>
                      </a:lnTo>
                      <a:lnTo>
                        <a:pt x="331" y="4140"/>
                      </a:lnTo>
                      <a:lnTo>
                        <a:pt x="321" y="4047"/>
                      </a:lnTo>
                      <a:lnTo>
                        <a:pt x="270" y="4022"/>
                      </a:lnTo>
                      <a:lnTo>
                        <a:pt x="279" y="4015"/>
                      </a:lnTo>
                      <a:lnTo>
                        <a:pt x="212" y="3953"/>
                      </a:lnTo>
                      <a:lnTo>
                        <a:pt x="204" y="3960"/>
                      </a:lnTo>
                      <a:lnTo>
                        <a:pt x="204" y="3945"/>
                      </a:lnTo>
                      <a:lnTo>
                        <a:pt x="203" y="3935"/>
                      </a:lnTo>
                      <a:lnTo>
                        <a:pt x="202" y="3927"/>
                      </a:lnTo>
                      <a:lnTo>
                        <a:pt x="200" y="3920"/>
                      </a:lnTo>
                      <a:lnTo>
                        <a:pt x="199" y="3916"/>
                      </a:lnTo>
                      <a:lnTo>
                        <a:pt x="196" y="3909"/>
                      </a:lnTo>
                      <a:lnTo>
                        <a:pt x="196" y="3900"/>
                      </a:lnTo>
                      <a:lnTo>
                        <a:pt x="196" y="3888"/>
                      </a:lnTo>
                      <a:lnTo>
                        <a:pt x="196" y="3877"/>
                      </a:lnTo>
                      <a:lnTo>
                        <a:pt x="199" y="3868"/>
                      </a:lnTo>
                      <a:lnTo>
                        <a:pt x="200" y="3862"/>
                      </a:lnTo>
                      <a:lnTo>
                        <a:pt x="202" y="3856"/>
                      </a:lnTo>
                      <a:lnTo>
                        <a:pt x="204" y="3850"/>
                      </a:lnTo>
                      <a:lnTo>
                        <a:pt x="207" y="3842"/>
                      </a:lnTo>
                      <a:lnTo>
                        <a:pt x="208" y="3832"/>
                      </a:lnTo>
                      <a:lnTo>
                        <a:pt x="210" y="3816"/>
                      </a:lnTo>
                      <a:lnTo>
                        <a:pt x="243" y="3817"/>
                      </a:lnTo>
                      <a:lnTo>
                        <a:pt x="248" y="3818"/>
                      </a:lnTo>
                      <a:lnTo>
                        <a:pt x="254" y="3821"/>
                      </a:lnTo>
                      <a:lnTo>
                        <a:pt x="257" y="3823"/>
                      </a:lnTo>
                      <a:lnTo>
                        <a:pt x="262" y="3828"/>
                      </a:lnTo>
                      <a:lnTo>
                        <a:pt x="264" y="3832"/>
                      </a:lnTo>
                      <a:lnTo>
                        <a:pt x="267" y="3838"/>
                      </a:lnTo>
                      <a:lnTo>
                        <a:pt x="270" y="3844"/>
                      </a:lnTo>
                      <a:lnTo>
                        <a:pt x="272" y="3850"/>
                      </a:lnTo>
                      <a:lnTo>
                        <a:pt x="274" y="3866"/>
                      </a:lnTo>
                      <a:lnTo>
                        <a:pt x="277" y="3884"/>
                      </a:lnTo>
                      <a:lnTo>
                        <a:pt x="279" y="3903"/>
                      </a:lnTo>
                      <a:lnTo>
                        <a:pt x="280" y="3921"/>
                      </a:lnTo>
                      <a:lnTo>
                        <a:pt x="282" y="3941"/>
                      </a:lnTo>
                      <a:lnTo>
                        <a:pt x="285" y="3960"/>
                      </a:lnTo>
                      <a:lnTo>
                        <a:pt x="288" y="3977"/>
                      </a:lnTo>
                      <a:lnTo>
                        <a:pt x="293" y="3993"/>
                      </a:lnTo>
                      <a:lnTo>
                        <a:pt x="296" y="4000"/>
                      </a:lnTo>
                      <a:lnTo>
                        <a:pt x="299" y="4006"/>
                      </a:lnTo>
                      <a:lnTo>
                        <a:pt x="304" y="4012"/>
                      </a:lnTo>
                      <a:lnTo>
                        <a:pt x="309" y="4016"/>
                      </a:lnTo>
                      <a:lnTo>
                        <a:pt x="314" y="4021"/>
                      </a:lnTo>
                      <a:lnTo>
                        <a:pt x="321" y="4024"/>
                      </a:lnTo>
                      <a:lnTo>
                        <a:pt x="328" y="4025"/>
                      </a:lnTo>
                      <a:lnTo>
                        <a:pt x="335" y="4026"/>
                      </a:lnTo>
                      <a:lnTo>
                        <a:pt x="349" y="4026"/>
                      </a:lnTo>
                      <a:lnTo>
                        <a:pt x="355" y="4024"/>
                      </a:lnTo>
                      <a:lnTo>
                        <a:pt x="363" y="4022"/>
                      </a:lnTo>
                      <a:lnTo>
                        <a:pt x="381" y="4017"/>
                      </a:lnTo>
                      <a:lnTo>
                        <a:pt x="375" y="3812"/>
                      </a:lnTo>
                      <a:lnTo>
                        <a:pt x="382" y="3802"/>
                      </a:lnTo>
                      <a:lnTo>
                        <a:pt x="389" y="3791"/>
                      </a:lnTo>
                      <a:lnTo>
                        <a:pt x="394" y="3777"/>
                      </a:lnTo>
                      <a:lnTo>
                        <a:pt x="400" y="3764"/>
                      </a:lnTo>
                      <a:lnTo>
                        <a:pt x="406" y="3748"/>
                      </a:lnTo>
                      <a:lnTo>
                        <a:pt x="411" y="3730"/>
                      </a:lnTo>
                      <a:lnTo>
                        <a:pt x="417" y="3712"/>
                      </a:lnTo>
                      <a:lnTo>
                        <a:pt x="422" y="3693"/>
                      </a:lnTo>
                      <a:lnTo>
                        <a:pt x="431" y="3652"/>
                      </a:lnTo>
                      <a:lnTo>
                        <a:pt x="439" y="3607"/>
                      </a:lnTo>
                      <a:lnTo>
                        <a:pt x="446" y="3559"/>
                      </a:lnTo>
                      <a:lnTo>
                        <a:pt x="453" y="3511"/>
                      </a:lnTo>
                      <a:lnTo>
                        <a:pt x="457" y="3461"/>
                      </a:lnTo>
                      <a:lnTo>
                        <a:pt x="463" y="3412"/>
                      </a:lnTo>
                      <a:lnTo>
                        <a:pt x="466" y="3362"/>
                      </a:lnTo>
                      <a:lnTo>
                        <a:pt x="470" y="3316"/>
                      </a:lnTo>
                      <a:lnTo>
                        <a:pt x="475" y="3228"/>
                      </a:lnTo>
                      <a:lnTo>
                        <a:pt x="478" y="3156"/>
                      </a:lnTo>
                      <a:lnTo>
                        <a:pt x="487" y="3135"/>
                      </a:lnTo>
                      <a:lnTo>
                        <a:pt x="494" y="3116"/>
                      </a:lnTo>
                      <a:lnTo>
                        <a:pt x="501" y="3096"/>
                      </a:lnTo>
                      <a:lnTo>
                        <a:pt x="505" y="3079"/>
                      </a:lnTo>
                      <a:lnTo>
                        <a:pt x="510" y="3062"/>
                      </a:lnTo>
                      <a:lnTo>
                        <a:pt x="513" y="3047"/>
                      </a:lnTo>
                      <a:lnTo>
                        <a:pt x="515" y="3032"/>
                      </a:lnTo>
                      <a:lnTo>
                        <a:pt x="517" y="3017"/>
                      </a:lnTo>
                      <a:lnTo>
                        <a:pt x="518" y="3005"/>
                      </a:lnTo>
                      <a:lnTo>
                        <a:pt x="518" y="2992"/>
                      </a:lnTo>
                      <a:lnTo>
                        <a:pt x="517" y="2980"/>
                      </a:lnTo>
                      <a:lnTo>
                        <a:pt x="515" y="2968"/>
                      </a:lnTo>
                      <a:lnTo>
                        <a:pt x="514" y="2958"/>
                      </a:lnTo>
                      <a:lnTo>
                        <a:pt x="511" y="2948"/>
                      </a:lnTo>
                      <a:lnTo>
                        <a:pt x="509" y="2937"/>
                      </a:lnTo>
                      <a:lnTo>
                        <a:pt x="505" y="2928"/>
                      </a:lnTo>
                      <a:lnTo>
                        <a:pt x="497" y="2910"/>
                      </a:lnTo>
                      <a:lnTo>
                        <a:pt x="488" y="2893"/>
                      </a:lnTo>
                      <a:lnTo>
                        <a:pt x="478" y="2876"/>
                      </a:lnTo>
                      <a:lnTo>
                        <a:pt x="469" y="2858"/>
                      </a:lnTo>
                      <a:lnTo>
                        <a:pt x="458" y="2841"/>
                      </a:lnTo>
                      <a:lnTo>
                        <a:pt x="449" y="2823"/>
                      </a:lnTo>
                      <a:lnTo>
                        <a:pt x="440" y="2804"/>
                      </a:lnTo>
                      <a:lnTo>
                        <a:pt x="433" y="2782"/>
                      </a:lnTo>
                      <a:lnTo>
                        <a:pt x="598" y="2593"/>
                      </a:lnTo>
                      <a:lnTo>
                        <a:pt x="599" y="2669"/>
                      </a:lnTo>
                      <a:lnTo>
                        <a:pt x="598" y="2753"/>
                      </a:lnTo>
                      <a:lnTo>
                        <a:pt x="597" y="2846"/>
                      </a:lnTo>
                      <a:lnTo>
                        <a:pt x="596" y="2944"/>
                      </a:lnTo>
                      <a:lnTo>
                        <a:pt x="594" y="3047"/>
                      </a:lnTo>
                      <a:lnTo>
                        <a:pt x="594" y="3152"/>
                      </a:lnTo>
                      <a:lnTo>
                        <a:pt x="596" y="3205"/>
                      </a:lnTo>
                      <a:lnTo>
                        <a:pt x="597" y="3257"/>
                      </a:lnTo>
                      <a:lnTo>
                        <a:pt x="599" y="3310"/>
                      </a:lnTo>
                      <a:lnTo>
                        <a:pt x="601" y="3361"/>
                      </a:lnTo>
                      <a:lnTo>
                        <a:pt x="604" y="3401"/>
                      </a:lnTo>
                      <a:lnTo>
                        <a:pt x="605" y="3441"/>
                      </a:lnTo>
                      <a:lnTo>
                        <a:pt x="605" y="3479"/>
                      </a:lnTo>
                      <a:lnTo>
                        <a:pt x="605" y="3518"/>
                      </a:lnTo>
                      <a:lnTo>
                        <a:pt x="604" y="3591"/>
                      </a:lnTo>
                      <a:lnTo>
                        <a:pt x="601" y="3663"/>
                      </a:lnTo>
                      <a:lnTo>
                        <a:pt x="598" y="3730"/>
                      </a:lnTo>
                      <a:lnTo>
                        <a:pt x="594" y="3797"/>
                      </a:lnTo>
                      <a:lnTo>
                        <a:pt x="593" y="3858"/>
                      </a:lnTo>
                      <a:lnTo>
                        <a:pt x="592" y="3918"/>
                      </a:lnTo>
                      <a:lnTo>
                        <a:pt x="593" y="3980"/>
                      </a:lnTo>
                      <a:lnTo>
                        <a:pt x="593" y="3988"/>
                      </a:lnTo>
                      <a:lnTo>
                        <a:pt x="594" y="3993"/>
                      </a:lnTo>
                      <a:lnTo>
                        <a:pt x="597" y="3998"/>
                      </a:lnTo>
                      <a:lnTo>
                        <a:pt x="599" y="4001"/>
                      </a:lnTo>
                      <a:lnTo>
                        <a:pt x="606" y="4009"/>
                      </a:lnTo>
                      <a:lnTo>
                        <a:pt x="615" y="4021"/>
                      </a:lnTo>
                      <a:lnTo>
                        <a:pt x="616" y="4079"/>
                      </a:lnTo>
                      <a:lnTo>
                        <a:pt x="617" y="4133"/>
                      </a:lnTo>
                      <a:lnTo>
                        <a:pt x="620" y="4184"/>
                      </a:lnTo>
                      <a:lnTo>
                        <a:pt x="622" y="4233"/>
                      </a:lnTo>
                      <a:lnTo>
                        <a:pt x="626" y="4281"/>
                      </a:lnTo>
                      <a:lnTo>
                        <a:pt x="632" y="4328"/>
                      </a:lnTo>
                      <a:lnTo>
                        <a:pt x="638" y="4376"/>
                      </a:lnTo>
                      <a:lnTo>
                        <a:pt x="646" y="4424"/>
                      </a:lnTo>
                      <a:lnTo>
                        <a:pt x="653" y="4473"/>
                      </a:lnTo>
                      <a:lnTo>
                        <a:pt x="658" y="4522"/>
                      </a:lnTo>
                      <a:lnTo>
                        <a:pt x="663" y="4572"/>
                      </a:lnTo>
                      <a:lnTo>
                        <a:pt x="666" y="4621"/>
                      </a:lnTo>
                      <a:lnTo>
                        <a:pt x="670" y="4670"/>
                      </a:lnTo>
                      <a:lnTo>
                        <a:pt x="674" y="4719"/>
                      </a:lnTo>
                      <a:lnTo>
                        <a:pt x="680" y="4768"/>
                      </a:lnTo>
                      <a:lnTo>
                        <a:pt x="688" y="4817"/>
                      </a:lnTo>
                      <a:lnTo>
                        <a:pt x="695" y="4854"/>
                      </a:lnTo>
                      <a:lnTo>
                        <a:pt x="702" y="4896"/>
                      </a:lnTo>
                      <a:lnTo>
                        <a:pt x="709" y="4942"/>
                      </a:lnTo>
                      <a:lnTo>
                        <a:pt x="714" y="4991"/>
                      </a:lnTo>
                      <a:lnTo>
                        <a:pt x="727" y="5096"/>
                      </a:lnTo>
                      <a:lnTo>
                        <a:pt x="737" y="5207"/>
                      </a:lnTo>
                      <a:lnTo>
                        <a:pt x="746" y="5318"/>
                      </a:lnTo>
                      <a:lnTo>
                        <a:pt x="754" y="5424"/>
                      </a:lnTo>
                      <a:lnTo>
                        <a:pt x="757" y="5475"/>
                      </a:lnTo>
                      <a:lnTo>
                        <a:pt x="758" y="5521"/>
                      </a:lnTo>
                      <a:lnTo>
                        <a:pt x="759" y="5565"/>
                      </a:lnTo>
                      <a:lnTo>
                        <a:pt x="760" y="5605"/>
                      </a:lnTo>
                      <a:lnTo>
                        <a:pt x="760" y="5655"/>
                      </a:lnTo>
                      <a:lnTo>
                        <a:pt x="762" y="5705"/>
                      </a:lnTo>
                      <a:lnTo>
                        <a:pt x="765" y="5755"/>
                      </a:lnTo>
                      <a:lnTo>
                        <a:pt x="769" y="5805"/>
                      </a:lnTo>
                      <a:lnTo>
                        <a:pt x="774" y="5854"/>
                      </a:lnTo>
                      <a:lnTo>
                        <a:pt x="780" y="5903"/>
                      </a:lnTo>
                      <a:lnTo>
                        <a:pt x="785" y="5951"/>
                      </a:lnTo>
                      <a:lnTo>
                        <a:pt x="792" y="6000"/>
                      </a:lnTo>
                      <a:lnTo>
                        <a:pt x="807" y="6096"/>
                      </a:lnTo>
                      <a:lnTo>
                        <a:pt x="822" y="6191"/>
                      </a:lnTo>
                      <a:lnTo>
                        <a:pt x="836" y="6284"/>
                      </a:lnTo>
                      <a:lnTo>
                        <a:pt x="848" y="6376"/>
                      </a:lnTo>
                      <a:lnTo>
                        <a:pt x="854" y="6419"/>
                      </a:lnTo>
                      <a:lnTo>
                        <a:pt x="860" y="6465"/>
                      </a:lnTo>
                      <a:lnTo>
                        <a:pt x="866" y="6517"/>
                      </a:lnTo>
                      <a:lnTo>
                        <a:pt x="874" y="6568"/>
                      </a:lnTo>
                      <a:lnTo>
                        <a:pt x="884" y="6619"/>
                      </a:lnTo>
                      <a:lnTo>
                        <a:pt x="893" y="6667"/>
                      </a:lnTo>
                      <a:lnTo>
                        <a:pt x="899" y="6689"/>
                      </a:lnTo>
                      <a:lnTo>
                        <a:pt x="904" y="6710"/>
                      </a:lnTo>
                      <a:lnTo>
                        <a:pt x="910" y="6728"/>
                      </a:lnTo>
                      <a:lnTo>
                        <a:pt x="917" y="6745"/>
                      </a:lnTo>
                      <a:lnTo>
                        <a:pt x="927" y="6772"/>
                      </a:lnTo>
                      <a:lnTo>
                        <a:pt x="941" y="6811"/>
                      </a:lnTo>
                      <a:lnTo>
                        <a:pt x="957" y="6856"/>
                      </a:lnTo>
                      <a:lnTo>
                        <a:pt x="974" y="6908"/>
                      </a:lnTo>
                      <a:lnTo>
                        <a:pt x="989" y="6958"/>
                      </a:lnTo>
                      <a:lnTo>
                        <a:pt x="1003" y="7006"/>
                      </a:lnTo>
                      <a:lnTo>
                        <a:pt x="1007" y="7028"/>
                      </a:lnTo>
                      <a:lnTo>
                        <a:pt x="1012" y="7046"/>
                      </a:lnTo>
                      <a:lnTo>
                        <a:pt x="1014" y="7063"/>
                      </a:lnTo>
                      <a:lnTo>
                        <a:pt x="1015" y="7076"/>
                      </a:lnTo>
                      <a:lnTo>
                        <a:pt x="1003" y="7099"/>
                      </a:lnTo>
                      <a:lnTo>
                        <a:pt x="974" y="7148"/>
                      </a:lnTo>
                      <a:lnTo>
                        <a:pt x="943" y="7199"/>
                      </a:lnTo>
                      <a:lnTo>
                        <a:pt x="926" y="7230"/>
                      </a:lnTo>
                      <a:lnTo>
                        <a:pt x="923" y="7242"/>
                      </a:lnTo>
                      <a:lnTo>
                        <a:pt x="917" y="7264"/>
                      </a:lnTo>
                      <a:lnTo>
                        <a:pt x="909" y="7294"/>
                      </a:lnTo>
                      <a:lnTo>
                        <a:pt x="902" y="7328"/>
                      </a:lnTo>
                      <a:lnTo>
                        <a:pt x="894" y="7363"/>
                      </a:lnTo>
                      <a:lnTo>
                        <a:pt x="888" y="7392"/>
                      </a:lnTo>
                      <a:lnTo>
                        <a:pt x="884" y="7414"/>
                      </a:lnTo>
                      <a:lnTo>
                        <a:pt x="881" y="7426"/>
                      </a:lnTo>
                      <a:lnTo>
                        <a:pt x="881" y="7436"/>
                      </a:lnTo>
                      <a:lnTo>
                        <a:pt x="883" y="7461"/>
                      </a:lnTo>
                      <a:lnTo>
                        <a:pt x="886" y="7482"/>
                      </a:lnTo>
                      <a:lnTo>
                        <a:pt x="887" y="7491"/>
                      </a:lnTo>
                      <a:lnTo>
                        <a:pt x="891" y="7499"/>
                      </a:lnTo>
                      <a:lnTo>
                        <a:pt x="893" y="7507"/>
                      </a:lnTo>
                      <a:lnTo>
                        <a:pt x="896" y="7514"/>
                      </a:lnTo>
                      <a:lnTo>
                        <a:pt x="900" y="7519"/>
                      </a:lnTo>
                      <a:lnTo>
                        <a:pt x="903" y="7525"/>
                      </a:lnTo>
                      <a:lnTo>
                        <a:pt x="908" y="7530"/>
                      </a:lnTo>
                      <a:lnTo>
                        <a:pt x="912" y="7533"/>
                      </a:lnTo>
                      <a:lnTo>
                        <a:pt x="921" y="7540"/>
                      </a:lnTo>
                      <a:lnTo>
                        <a:pt x="933" y="7544"/>
                      </a:lnTo>
                      <a:lnTo>
                        <a:pt x="943" y="7548"/>
                      </a:lnTo>
                      <a:lnTo>
                        <a:pt x="956" y="7551"/>
                      </a:lnTo>
                      <a:lnTo>
                        <a:pt x="967" y="7552"/>
                      </a:lnTo>
                      <a:lnTo>
                        <a:pt x="980" y="7555"/>
                      </a:lnTo>
                      <a:lnTo>
                        <a:pt x="991" y="7557"/>
                      </a:lnTo>
                      <a:lnTo>
                        <a:pt x="1004" y="7560"/>
                      </a:lnTo>
                      <a:lnTo>
                        <a:pt x="1015" y="7564"/>
                      </a:lnTo>
                      <a:lnTo>
                        <a:pt x="1025" y="7570"/>
                      </a:lnTo>
                      <a:lnTo>
                        <a:pt x="1248" y="7570"/>
                      </a:lnTo>
                      <a:lnTo>
                        <a:pt x="1300" y="7541"/>
                      </a:lnTo>
                      <a:lnTo>
                        <a:pt x="1338" y="7523"/>
                      </a:lnTo>
                      <a:lnTo>
                        <a:pt x="1352" y="7515"/>
                      </a:lnTo>
                      <a:lnTo>
                        <a:pt x="1364" y="7508"/>
                      </a:lnTo>
                      <a:lnTo>
                        <a:pt x="1373" y="7501"/>
                      </a:lnTo>
                      <a:lnTo>
                        <a:pt x="1380" y="7493"/>
                      </a:lnTo>
                      <a:lnTo>
                        <a:pt x="1383" y="7490"/>
                      </a:lnTo>
                      <a:lnTo>
                        <a:pt x="1386" y="7484"/>
                      </a:lnTo>
                      <a:lnTo>
                        <a:pt x="1387" y="7479"/>
                      </a:lnTo>
                      <a:lnTo>
                        <a:pt x="1389" y="7472"/>
                      </a:lnTo>
                      <a:lnTo>
                        <a:pt x="1391" y="7459"/>
                      </a:lnTo>
                      <a:lnTo>
                        <a:pt x="1392" y="7442"/>
                      </a:lnTo>
                      <a:lnTo>
                        <a:pt x="1392" y="7392"/>
                      </a:lnTo>
                      <a:lnTo>
                        <a:pt x="1392" y="7323"/>
                      </a:lnTo>
                      <a:lnTo>
                        <a:pt x="1394" y="7311"/>
                      </a:lnTo>
                      <a:lnTo>
                        <a:pt x="1396" y="7301"/>
                      </a:lnTo>
                      <a:lnTo>
                        <a:pt x="1399" y="7291"/>
                      </a:lnTo>
                      <a:lnTo>
                        <a:pt x="1404" y="7282"/>
                      </a:lnTo>
                      <a:lnTo>
                        <a:pt x="1415" y="7263"/>
                      </a:lnTo>
                      <a:lnTo>
                        <a:pt x="1429" y="7246"/>
                      </a:lnTo>
                      <a:lnTo>
                        <a:pt x="1442" y="7228"/>
                      </a:lnTo>
                      <a:lnTo>
                        <a:pt x="1453" y="7210"/>
                      </a:lnTo>
                      <a:lnTo>
                        <a:pt x="1458" y="7200"/>
                      </a:lnTo>
                      <a:lnTo>
                        <a:pt x="1460" y="7190"/>
                      </a:lnTo>
                      <a:lnTo>
                        <a:pt x="1461" y="7180"/>
                      </a:lnTo>
                      <a:lnTo>
                        <a:pt x="1461" y="7168"/>
                      </a:lnTo>
                      <a:lnTo>
                        <a:pt x="1447" y="7055"/>
                      </a:lnTo>
                      <a:lnTo>
                        <a:pt x="1461" y="7036"/>
                      </a:lnTo>
                      <a:lnTo>
                        <a:pt x="1474" y="7014"/>
                      </a:lnTo>
                      <a:lnTo>
                        <a:pt x="1485" y="6990"/>
                      </a:lnTo>
                      <a:lnTo>
                        <a:pt x="1495" y="6965"/>
                      </a:lnTo>
                      <a:lnTo>
                        <a:pt x="1499" y="6952"/>
                      </a:lnTo>
                      <a:lnTo>
                        <a:pt x="1503" y="6939"/>
                      </a:lnTo>
                      <a:lnTo>
                        <a:pt x="1507" y="6925"/>
                      </a:lnTo>
                      <a:lnTo>
                        <a:pt x="1509" y="6911"/>
                      </a:lnTo>
                      <a:lnTo>
                        <a:pt x="1511" y="6896"/>
                      </a:lnTo>
                      <a:lnTo>
                        <a:pt x="1513" y="6882"/>
                      </a:lnTo>
                      <a:lnTo>
                        <a:pt x="1514" y="6866"/>
                      </a:lnTo>
                      <a:lnTo>
                        <a:pt x="1515" y="6850"/>
                      </a:lnTo>
                      <a:lnTo>
                        <a:pt x="1515" y="6777"/>
                      </a:lnTo>
                      <a:lnTo>
                        <a:pt x="1514" y="6768"/>
                      </a:lnTo>
                      <a:lnTo>
                        <a:pt x="1513" y="6759"/>
                      </a:lnTo>
                      <a:lnTo>
                        <a:pt x="1511" y="6750"/>
                      </a:lnTo>
                      <a:lnTo>
                        <a:pt x="1509" y="6741"/>
                      </a:lnTo>
                      <a:lnTo>
                        <a:pt x="1503" y="6721"/>
                      </a:lnTo>
                      <a:lnTo>
                        <a:pt x="1495" y="6702"/>
                      </a:lnTo>
                      <a:lnTo>
                        <a:pt x="1477" y="6662"/>
                      </a:lnTo>
                      <a:lnTo>
                        <a:pt x="1455" y="6621"/>
                      </a:lnTo>
                      <a:lnTo>
                        <a:pt x="1445" y="6601"/>
                      </a:lnTo>
                      <a:lnTo>
                        <a:pt x="1435" y="6581"/>
                      </a:lnTo>
                      <a:lnTo>
                        <a:pt x="1426" y="6561"/>
                      </a:lnTo>
                      <a:lnTo>
                        <a:pt x="1419" y="6542"/>
                      </a:lnTo>
                      <a:lnTo>
                        <a:pt x="1413" y="6523"/>
                      </a:lnTo>
                      <a:lnTo>
                        <a:pt x="1410" y="6504"/>
                      </a:lnTo>
                      <a:lnTo>
                        <a:pt x="1408" y="6495"/>
                      </a:lnTo>
                      <a:lnTo>
                        <a:pt x="1408" y="6487"/>
                      </a:lnTo>
                      <a:lnTo>
                        <a:pt x="1408" y="6478"/>
                      </a:lnTo>
                      <a:lnTo>
                        <a:pt x="1410" y="6470"/>
                      </a:lnTo>
                      <a:lnTo>
                        <a:pt x="1437" y="6201"/>
                      </a:lnTo>
                      <a:lnTo>
                        <a:pt x="1437" y="6181"/>
                      </a:lnTo>
                      <a:lnTo>
                        <a:pt x="1436" y="6172"/>
                      </a:lnTo>
                      <a:lnTo>
                        <a:pt x="1435" y="6163"/>
                      </a:lnTo>
                      <a:lnTo>
                        <a:pt x="1434" y="6156"/>
                      </a:lnTo>
                      <a:lnTo>
                        <a:pt x="1431" y="6150"/>
                      </a:lnTo>
                      <a:lnTo>
                        <a:pt x="1426" y="6140"/>
                      </a:lnTo>
                      <a:lnTo>
                        <a:pt x="1420" y="6132"/>
                      </a:lnTo>
                      <a:lnTo>
                        <a:pt x="1414" y="6125"/>
                      </a:lnTo>
                      <a:lnTo>
                        <a:pt x="1408" y="6118"/>
                      </a:lnTo>
                      <a:lnTo>
                        <a:pt x="1406" y="6115"/>
                      </a:lnTo>
                      <a:lnTo>
                        <a:pt x="1405" y="6110"/>
                      </a:lnTo>
                      <a:lnTo>
                        <a:pt x="1404" y="6104"/>
                      </a:lnTo>
                      <a:lnTo>
                        <a:pt x="1404" y="6099"/>
                      </a:lnTo>
                      <a:lnTo>
                        <a:pt x="1404" y="6078"/>
                      </a:lnTo>
                      <a:lnTo>
                        <a:pt x="1404" y="6057"/>
                      </a:lnTo>
                      <a:lnTo>
                        <a:pt x="1405" y="6038"/>
                      </a:lnTo>
                      <a:lnTo>
                        <a:pt x="1406" y="6017"/>
                      </a:lnTo>
                      <a:lnTo>
                        <a:pt x="1408" y="5998"/>
                      </a:lnTo>
                      <a:lnTo>
                        <a:pt x="1413" y="5960"/>
                      </a:lnTo>
                      <a:lnTo>
                        <a:pt x="1421" y="5924"/>
                      </a:lnTo>
                      <a:lnTo>
                        <a:pt x="1429" y="5888"/>
                      </a:lnTo>
                      <a:lnTo>
                        <a:pt x="1438" y="5854"/>
                      </a:lnTo>
                      <a:lnTo>
                        <a:pt x="1448" y="5820"/>
                      </a:lnTo>
                      <a:lnTo>
                        <a:pt x="1459" y="5788"/>
                      </a:lnTo>
                      <a:lnTo>
                        <a:pt x="1479" y="5726"/>
                      </a:lnTo>
                      <a:lnTo>
                        <a:pt x="1496" y="5668"/>
                      </a:lnTo>
                      <a:lnTo>
                        <a:pt x="1504" y="5640"/>
                      </a:lnTo>
                      <a:lnTo>
                        <a:pt x="1509" y="5614"/>
                      </a:lnTo>
                      <a:lnTo>
                        <a:pt x="1513" y="5589"/>
                      </a:lnTo>
                      <a:lnTo>
                        <a:pt x="1515" y="5564"/>
                      </a:lnTo>
                      <a:lnTo>
                        <a:pt x="1513" y="5504"/>
                      </a:lnTo>
                      <a:lnTo>
                        <a:pt x="1510" y="5428"/>
                      </a:lnTo>
                      <a:lnTo>
                        <a:pt x="1506" y="5340"/>
                      </a:lnTo>
                      <a:lnTo>
                        <a:pt x="1501" y="5247"/>
                      </a:lnTo>
                      <a:lnTo>
                        <a:pt x="1499" y="5158"/>
                      </a:lnTo>
                      <a:lnTo>
                        <a:pt x="1496" y="5079"/>
                      </a:lnTo>
                      <a:lnTo>
                        <a:pt x="1498" y="5045"/>
                      </a:lnTo>
                      <a:lnTo>
                        <a:pt x="1499" y="5016"/>
                      </a:lnTo>
                      <a:lnTo>
                        <a:pt x="1500" y="4993"/>
                      </a:lnTo>
                      <a:lnTo>
                        <a:pt x="1503" y="4977"/>
                      </a:lnTo>
                      <a:lnTo>
                        <a:pt x="1508" y="4958"/>
                      </a:lnTo>
                      <a:lnTo>
                        <a:pt x="1513" y="4932"/>
                      </a:lnTo>
                      <a:lnTo>
                        <a:pt x="1517" y="4902"/>
                      </a:lnTo>
                      <a:lnTo>
                        <a:pt x="1522" y="4868"/>
                      </a:lnTo>
                      <a:lnTo>
                        <a:pt x="1530" y="4789"/>
                      </a:lnTo>
                      <a:lnTo>
                        <a:pt x="1537" y="4704"/>
                      </a:lnTo>
                      <a:lnTo>
                        <a:pt x="1543" y="4617"/>
                      </a:lnTo>
                      <a:lnTo>
                        <a:pt x="1549" y="4536"/>
                      </a:lnTo>
                      <a:lnTo>
                        <a:pt x="1555" y="4465"/>
                      </a:lnTo>
                      <a:lnTo>
                        <a:pt x="1558" y="4412"/>
                      </a:lnTo>
                      <a:lnTo>
                        <a:pt x="1563" y="4420"/>
                      </a:lnTo>
                      <a:lnTo>
                        <a:pt x="1569" y="4430"/>
                      </a:lnTo>
                      <a:lnTo>
                        <a:pt x="1573" y="4442"/>
                      </a:lnTo>
                      <a:lnTo>
                        <a:pt x="1578" y="4458"/>
                      </a:lnTo>
                      <a:lnTo>
                        <a:pt x="1587" y="4495"/>
                      </a:lnTo>
                      <a:lnTo>
                        <a:pt x="1595" y="4541"/>
                      </a:lnTo>
                      <a:lnTo>
                        <a:pt x="1604" y="4592"/>
                      </a:lnTo>
                      <a:lnTo>
                        <a:pt x="1612" y="4648"/>
                      </a:lnTo>
                      <a:lnTo>
                        <a:pt x="1620" y="4709"/>
                      </a:lnTo>
                      <a:lnTo>
                        <a:pt x="1627" y="4771"/>
                      </a:lnTo>
                      <a:lnTo>
                        <a:pt x="1634" y="4835"/>
                      </a:lnTo>
                      <a:lnTo>
                        <a:pt x="1641" y="4897"/>
                      </a:lnTo>
                      <a:lnTo>
                        <a:pt x="1645" y="4958"/>
                      </a:lnTo>
                      <a:lnTo>
                        <a:pt x="1650" y="5016"/>
                      </a:lnTo>
                      <a:lnTo>
                        <a:pt x="1653" y="5071"/>
                      </a:lnTo>
                      <a:lnTo>
                        <a:pt x="1657" y="5119"/>
                      </a:lnTo>
                      <a:lnTo>
                        <a:pt x="1658" y="5160"/>
                      </a:lnTo>
                      <a:lnTo>
                        <a:pt x="1659" y="5193"/>
                      </a:lnTo>
                      <a:lnTo>
                        <a:pt x="1659" y="5252"/>
                      </a:lnTo>
                      <a:lnTo>
                        <a:pt x="1661" y="5305"/>
                      </a:lnTo>
                      <a:lnTo>
                        <a:pt x="1665" y="5356"/>
                      </a:lnTo>
                      <a:lnTo>
                        <a:pt x="1669" y="5405"/>
                      </a:lnTo>
                      <a:lnTo>
                        <a:pt x="1674" y="5452"/>
                      </a:lnTo>
                      <a:lnTo>
                        <a:pt x="1681" y="5500"/>
                      </a:lnTo>
                      <a:lnTo>
                        <a:pt x="1690" y="5548"/>
                      </a:lnTo>
                      <a:lnTo>
                        <a:pt x="1699" y="5599"/>
                      </a:lnTo>
                      <a:lnTo>
                        <a:pt x="1705" y="5632"/>
                      </a:lnTo>
                      <a:lnTo>
                        <a:pt x="1708" y="5663"/>
                      </a:lnTo>
                      <a:lnTo>
                        <a:pt x="1710" y="5689"/>
                      </a:lnTo>
                      <a:lnTo>
                        <a:pt x="1711" y="5715"/>
                      </a:lnTo>
                      <a:lnTo>
                        <a:pt x="1713" y="5758"/>
                      </a:lnTo>
                      <a:lnTo>
                        <a:pt x="1713" y="5797"/>
                      </a:lnTo>
                      <a:lnTo>
                        <a:pt x="1714" y="5815"/>
                      </a:lnTo>
                      <a:lnTo>
                        <a:pt x="1717" y="5833"/>
                      </a:lnTo>
                      <a:lnTo>
                        <a:pt x="1721" y="5852"/>
                      </a:lnTo>
                      <a:lnTo>
                        <a:pt x="1727" y="5871"/>
                      </a:lnTo>
                      <a:lnTo>
                        <a:pt x="1737" y="5892"/>
                      </a:lnTo>
                      <a:lnTo>
                        <a:pt x="1748" y="5915"/>
                      </a:lnTo>
                      <a:lnTo>
                        <a:pt x="1763" y="5939"/>
                      </a:lnTo>
                      <a:lnTo>
                        <a:pt x="1781" y="5965"/>
                      </a:lnTo>
                      <a:lnTo>
                        <a:pt x="1780" y="5989"/>
                      </a:lnTo>
                      <a:lnTo>
                        <a:pt x="1780" y="6014"/>
                      </a:lnTo>
                      <a:lnTo>
                        <a:pt x="1780" y="6038"/>
                      </a:lnTo>
                      <a:lnTo>
                        <a:pt x="1780" y="6062"/>
                      </a:lnTo>
                      <a:lnTo>
                        <a:pt x="1781" y="6086"/>
                      </a:lnTo>
                      <a:lnTo>
                        <a:pt x="1782" y="6109"/>
                      </a:lnTo>
                      <a:lnTo>
                        <a:pt x="1785" y="6132"/>
                      </a:lnTo>
                      <a:lnTo>
                        <a:pt x="1788" y="6155"/>
                      </a:lnTo>
                      <a:lnTo>
                        <a:pt x="1789" y="6164"/>
                      </a:lnTo>
                      <a:lnTo>
                        <a:pt x="1789" y="6173"/>
                      </a:lnTo>
                      <a:lnTo>
                        <a:pt x="1789" y="6182"/>
                      </a:lnTo>
                      <a:lnTo>
                        <a:pt x="1787" y="6191"/>
                      </a:lnTo>
                      <a:lnTo>
                        <a:pt x="1782" y="6209"/>
                      </a:lnTo>
                      <a:lnTo>
                        <a:pt x="1777" y="6228"/>
                      </a:lnTo>
                      <a:lnTo>
                        <a:pt x="1770" y="6248"/>
                      </a:lnTo>
                      <a:lnTo>
                        <a:pt x="1764" y="6271"/>
                      </a:lnTo>
                      <a:lnTo>
                        <a:pt x="1762" y="6283"/>
                      </a:lnTo>
                      <a:lnTo>
                        <a:pt x="1759" y="6296"/>
                      </a:lnTo>
                      <a:lnTo>
                        <a:pt x="1758" y="6310"/>
                      </a:lnTo>
                      <a:lnTo>
                        <a:pt x="1758" y="6325"/>
                      </a:lnTo>
                      <a:lnTo>
                        <a:pt x="1758" y="6353"/>
                      </a:lnTo>
                      <a:lnTo>
                        <a:pt x="1757" y="6381"/>
                      </a:lnTo>
                      <a:lnTo>
                        <a:pt x="1755" y="6406"/>
                      </a:lnTo>
                      <a:lnTo>
                        <a:pt x="1753" y="6431"/>
                      </a:lnTo>
                      <a:lnTo>
                        <a:pt x="1748" y="6478"/>
                      </a:lnTo>
                      <a:lnTo>
                        <a:pt x="1741" y="6523"/>
                      </a:lnTo>
                      <a:lnTo>
                        <a:pt x="1735" y="6565"/>
                      </a:lnTo>
                      <a:lnTo>
                        <a:pt x="1731" y="6607"/>
                      </a:lnTo>
                      <a:lnTo>
                        <a:pt x="1729" y="6629"/>
                      </a:lnTo>
                      <a:lnTo>
                        <a:pt x="1726" y="6651"/>
                      </a:lnTo>
                      <a:lnTo>
                        <a:pt x="1725" y="6672"/>
                      </a:lnTo>
                      <a:lnTo>
                        <a:pt x="1725" y="6695"/>
                      </a:lnTo>
                      <a:lnTo>
                        <a:pt x="1724" y="6798"/>
                      </a:lnTo>
                      <a:lnTo>
                        <a:pt x="1772" y="7095"/>
                      </a:lnTo>
                      <a:lnTo>
                        <a:pt x="1758" y="7096"/>
                      </a:lnTo>
                      <a:lnTo>
                        <a:pt x="1758" y="7148"/>
                      </a:lnTo>
                      <a:lnTo>
                        <a:pt x="1759" y="7159"/>
                      </a:lnTo>
                      <a:lnTo>
                        <a:pt x="1763" y="7170"/>
                      </a:lnTo>
                      <a:lnTo>
                        <a:pt x="1767" y="7181"/>
                      </a:lnTo>
                      <a:lnTo>
                        <a:pt x="1774" y="7191"/>
                      </a:lnTo>
                      <a:lnTo>
                        <a:pt x="1783" y="7203"/>
                      </a:lnTo>
                      <a:lnTo>
                        <a:pt x="1793" y="7213"/>
                      </a:lnTo>
                      <a:lnTo>
                        <a:pt x="1803" y="7222"/>
                      </a:lnTo>
                      <a:lnTo>
                        <a:pt x="1814" y="7231"/>
                      </a:lnTo>
                      <a:lnTo>
                        <a:pt x="1827" y="7240"/>
                      </a:lnTo>
                      <a:lnTo>
                        <a:pt x="1840" y="7247"/>
                      </a:lnTo>
                      <a:lnTo>
                        <a:pt x="1852" y="7254"/>
                      </a:lnTo>
                      <a:lnTo>
                        <a:pt x="1866" y="7260"/>
                      </a:lnTo>
                      <a:lnTo>
                        <a:pt x="1878" y="7266"/>
                      </a:lnTo>
                      <a:lnTo>
                        <a:pt x="1891" y="7269"/>
                      </a:lnTo>
                      <a:lnTo>
                        <a:pt x="1902" y="7270"/>
                      </a:lnTo>
                      <a:lnTo>
                        <a:pt x="1914" y="7271"/>
                      </a:lnTo>
                      <a:lnTo>
                        <a:pt x="1980" y="7271"/>
                      </a:lnTo>
                      <a:lnTo>
                        <a:pt x="1985" y="7288"/>
                      </a:lnTo>
                      <a:lnTo>
                        <a:pt x="1987" y="7304"/>
                      </a:lnTo>
                      <a:lnTo>
                        <a:pt x="1988" y="7318"/>
                      </a:lnTo>
                      <a:lnTo>
                        <a:pt x="1989" y="7332"/>
                      </a:lnTo>
                      <a:lnTo>
                        <a:pt x="1990" y="7355"/>
                      </a:lnTo>
                      <a:lnTo>
                        <a:pt x="1992" y="7375"/>
                      </a:lnTo>
                      <a:lnTo>
                        <a:pt x="1994" y="7384"/>
                      </a:lnTo>
                      <a:lnTo>
                        <a:pt x="1996" y="7394"/>
                      </a:lnTo>
                      <a:lnTo>
                        <a:pt x="2001" y="7402"/>
                      </a:lnTo>
                      <a:lnTo>
                        <a:pt x="2005" y="7411"/>
                      </a:lnTo>
                      <a:lnTo>
                        <a:pt x="2012" y="7419"/>
                      </a:lnTo>
                      <a:lnTo>
                        <a:pt x="2021" y="7428"/>
                      </a:lnTo>
                      <a:lnTo>
                        <a:pt x="2033" y="7437"/>
                      </a:lnTo>
                      <a:lnTo>
                        <a:pt x="2046" y="7446"/>
                      </a:lnTo>
                      <a:lnTo>
                        <a:pt x="2066" y="7459"/>
                      </a:lnTo>
                      <a:lnTo>
                        <a:pt x="2086" y="7469"/>
                      </a:lnTo>
                      <a:lnTo>
                        <a:pt x="2109" y="7479"/>
                      </a:lnTo>
                      <a:lnTo>
                        <a:pt x="2134" y="7490"/>
                      </a:lnTo>
                      <a:lnTo>
                        <a:pt x="2160" y="7496"/>
                      </a:lnTo>
                      <a:lnTo>
                        <a:pt x="2187" y="7503"/>
                      </a:lnTo>
                      <a:lnTo>
                        <a:pt x="2202" y="7506"/>
                      </a:lnTo>
                      <a:lnTo>
                        <a:pt x="2217" y="7507"/>
                      </a:lnTo>
                      <a:lnTo>
                        <a:pt x="2232" y="7508"/>
                      </a:lnTo>
                      <a:lnTo>
                        <a:pt x="2247" y="7508"/>
                      </a:lnTo>
                      <a:lnTo>
                        <a:pt x="2284" y="7508"/>
                      </a:lnTo>
                      <a:lnTo>
                        <a:pt x="2331" y="7507"/>
                      </a:lnTo>
                      <a:lnTo>
                        <a:pt x="2357" y="7504"/>
                      </a:lnTo>
                      <a:lnTo>
                        <a:pt x="2383" y="7503"/>
                      </a:lnTo>
                      <a:lnTo>
                        <a:pt x="2409" y="7500"/>
                      </a:lnTo>
                      <a:lnTo>
                        <a:pt x="2434" y="7498"/>
                      </a:lnTo>
                      <a:lnTo>
                        <a:pt x="2459" y="7493"/>
                      </a:lnTo>
                      <a:lnTo>
                        <a:pt x="2482" y="7488"/>
                      </a:lnTo>
                      <a:lnTo>
                        <a:pt x="2503" y="7483"/>
                      </a:lnTo>
                      <a:lnTo>
                        <a:pt x="2521" y="7476"/>
                      </a:lnTo>
                      <a:lnTo>
                        <a:pt x="2529" y="7471"/>
                      </a:lnTo>
                      <a:lnTo>
                        <a:pt x="2536" y="7468"/>
                      </a:lnTo>
                      <a:lnTo>
                        <a:pt x="2543" y="7463"/>
                      </a:lnTo>
                      <a:lnTo>
                        <a:pt x="2548" y="7459"/>
                      </a:lnTo>
                      <a:lnTo>
                        <a:pt x="2552" y="7453"/>
                      </a:lnTo>
                      <a:lnTo>
                        <a:pt x="2555" y="7447"/>
                      </a:lnTo>
                      <a:lnTo>
                        <a:pt x="2558" y="7442"/>
                      </a:lnTo>
                      <a:lnTo>
                        <a:pt x="2558" y="7436"/>
                      </a:lnTo>
                      <a:lnTo>
                        <a:pt x="2558" y="7426"/>
                      </a:lnTo>
                      <a:lnTo>
                        <a:pt x="2558" y="7412"/>
                      </a:lnTo>
                      <a:lnTo>
                        <a:pt x="2555" y="7398"/>
                      </a:lnTo>
                      <a:lnTo>
                        <a:pt x="2553" y="7383"/>
                      </a:lnTo>
                      <a:lnTo>
                        <a:pt x="2550" y="7370"/>
                      </a:lnTo>
                      <a:lnTo>
                        <a:pt x="2545" y="7356"/>
                      </a:lnTo>
                      <a:lnTo>
                        <a:pt x="2540" y="7342"/>
                      </a:lnTo>
                      <a:lnTo>
                        <a:pt x="2535" y="7328"/>
                      </a:lnTo>
                      <a:lnTo>
                        <a:pt x="2528" y="7314"/>
                      </a:lnTo>
                      <a:lnTo>
                        <a:pt x="2513" y="7286"/>
                      </a:lnTo>
                      <a:lnTo>
                        <a:pt x="2495" y="7259"/>
                      </a:lnTo>
                      <a:lnTo>
                        <a:pt x="2476" y="7232"/>
                      </a:lnTo>
                      <a:lnTo>
                        <a:pt x="2456" y="7205"/>
                      </a:lnTo>
                      <a:lnTo>
                        <a:pt x="2413" y="7155"/>
                      </a:lnTo>
                      <a:lnTo>
                        <a:pt x="2371" y="7107"/>
                      </a:lnTo>
                      <a:lnTo>
                        <a:pt x="2352" y="7085"/>
                      </a:lnTo>
                      <a:lnTo>
                        <a:pt x="2333" y="7063"/>
                      </a:lnTo>
                      <a:lnTo>
                        <a:pt x="2316" y="7043"/>
                      </a:lnTo>
                      <a:lnTo>
                        <a:pt x="2303" y="7024"/>
                      </a:lnTo>
                      <a:lnTo>
                        <a:pt x="2312" y="6992"/>
                      </a:lnTo>
                      <a:lnTo>
                        <a:pt x="2323" y="6952"/>
                      </a:lnTo>
                      <a:lnTo>
                        <a:pt x="2338" y="6908"/>
                      </a:lnTo>
                      <a:lnTo>
                        <a:pt x="2353" y="6862"/>
                      </a:lnTo>
                      <a:lnTo>
                        <a:pt x="2367" y="6816"/>
                      </a:lnTo>
                      <a:lnTo>
                        <a:pt x="2378" y="6775"/>
                      </a:lnTo>
                      <a:lnTo>
                        <a:pt x="2384" y="6757"/>
                      </a:lnTo>
                      <a:lnTo>
                        <a:pt x="2387" y="6741"/>
                      </a:lnTo>
                      <a:lnTo>
                        <a:pt x="2389" y="6727"/>
                      </a:lnTo>
                      <a:lnTo>
                        <a:pt x="2392" y="6716"/>
                      </a:lnTo>
                      <a:lnTo>
                        <a:pt x="2394" y="6663"/>
                      </a:lnTo>
                      <a:lnTo>
                        <a:pt x="2396" y="6613"/>
                      </a:lnTo>
                      <a:lnTo>
                        <a:pt x="2396" y="6566"/>
                      </a:lnTo>
                      <a:lnTo>
                        <a:pt x="2397" y="6519"/>
                      </a:lnTo>
                      <a:lnTo>
                        <a:pt x="2399" y="6473"/>
                      </a:lnTo>
                      <a:lnTo>
                        <a:pt x="2400" y="6428"/>
                      </a:lnTo>
                      <a:lnTo>
                        <a:pt x="2402" y="6405"/>
                      </a:lnTo>
                      <a:lnTo>
                        <a:pt x="2404" y="6381"/>
                      </a:lnTo>
                      <a:lnTo>
                        <a:pt x="2408" y="6357"/>
                      </a:lnTo>
                      <a:lnTo>
                        <a:pt x="2411" y="6333"/>
                      </a:lnTo>
                      <a:lnTo>
                        <a:pt x="2416" y="6300"/>
                      </a:lnTo>
                      <a:lnTo>
                        <a:pt x="2420" y="6262"/>
                      </a:lnTo>
                      <a:lnTo>
                        <a:pt x="2425" y="6219"/>
                      </a:lnTo>
                      <a:lnTo>
                        <a:pt x="2428" y="6171"/>
                      </a:lnTo>
                      <a:lnTo>
                        <a:pt x="2434" y="6068"/>
                      </a:lnTo>
                      <a:lnTo>
                        <a:pt x="2440" y="5957"/>
                      </a:lnTo>
                      <a:lnTo>
                        <a:pt x="2443" y="5847"/>
                      </a:lnTo>
                      <a:lnTo>
                        <a:pt x="2445" y="5742"/>
                      </a:lnTo>
                      <a:lnTo>
                        <a:pt x="2447" y="5649"/>
                      </a:lnTo>
                      <a:lnTo>
                        <a:pt x="2447" y="5574"/>
                      </a:lnTo>
                      <a:lnTo>
                        <a:pt x="2445" y="5477"/>
                      </a:lnTo>
                      <a:lnTo>
                        <a:pt x="2445" y="5377"/>
                      </a:lnTo>
                      <a:lnTo>
                        <a:pt x="2444" y="5277"/>
                      </a:lnTo>
                      <a:lnTo>
                        <a:pt x="2444" y="5177"/>
                      </a:lnTo>
                      <a:lnTo>
                        <a:pt x="2445" y="5078"/>
                      </a:lnTo>
                      <a:lnTo>
                        <a:pt x="2448" y="4980"/>
                      </a:lnTo>
                      <a:lnTo>
                        <a:pt x="2451" y="4885"/>
                      </a:lnTo>
                      <a:lnTo>
                        <a:pt x="2458" y="4792"/>
                      </a:lnTo>
                      <a:lnTo>
                        <a:pt x="2459" y="4771"/>
                      </a:lnTo>
                      <a:lnTo>
                        <a:pt x="2460" y="4748"/>
                      </a:lnTo>
                      <a:lnTo>
                        <a:pt x="2460" y="4724"/>
                      </a:lnTo>
                      <a:lnTo>
                        <a:pt x="2459" y="4698"/>
                      </a:lnTo>
                      <a:lnTo>
                        <a:pt x="2458" y="4647"/>
                      </a:lnTo>
                      <a:lnTo>
                        <a:pt x="2456" y="4596"/>
                      </a:lnTo>
                      <a:lnTo>
                        <a:pt x="2455" y="4543"/>
                      </a:lnTo>
                      <a:lnTo>
                        <a:pt x="2455" y="4494"/>
                      </a:lnTo>
                      <a:lnTo>
                        <a:pt x="2455" y="4470"/>
                      </a:lnTo>
                      <a:lnTo>
                        <a:pt x="2457" y="4447"/>
                      </a:lnTo>
                      <a:lnTo>
                        <a:pt x="2459" y="4425"/>
                      </a:lnTo>
                      <a:lnTo>
                        <a:pt x="2463" y="4406"/>
                      </a:lnTo>
                      <a:lnTo>
                        <a:pt x="2465" y="4386"/>
                      </a:lnTo>
                      <a:lnTo>
                        <a:pt x="2468" y="4367"/>
                      </a:lnTo>
                      <a:lnTo>
                        <a:pt x="2471" y="4344"/>
                      </a:lnTo>
                      <a:lnTo>
                        <a:pt x="2473" y="4321"/>
                      </a:lnTo>
                      <a:lnTo>
                        <a:pt x="2474" y="4297"/>
                      </a:lnTo>
                      <a:lnTo>
                        <a:pt x="2476" y="4271"/>
                      </a:lnTo>
                      <a:lnTo>
                        <a:pt x="2478" y="4245"/>
                      </a:lnTo>
                      <a:lnTo>
                        <a:pt x="2478" y="4218"/>
                      </a:lnTo>
                      <a:lnTo>
                        <a:pt x="2522" y="4221"/>
                      </a:lnTo>
                      <a:lnTo>
                        <a:pt x="2530" y="4220"/>
                      </a:lnTo>
                      <a:lnTo>
                        <a:pt x="2540" y="4217"/>
                      </a:lnTo>
                      <a:lnTo>
                        <a:pt x="2552" y="4214"/>
                      </a:lnTo>
                      <a:lnTo>
                        <a:pt x="2564" y="4208"/>
                      </a:lnTo>
                      <a:lnTo>
                        <a:pt x="2593" y="4194"/>
                      </a:lnTo>
                      <a:lnTo>
                        <a:pt x="2623" y="4178"/>
                      </a:lnTo>
                      <a:lnTo>
                        <a:pt x="2650" y="4160"/>
                      </a:lnTo>
                      <a:lnTo>
                        <a:pt x="2675" y="4142"/>
                      </a:lnTo>
                      <a:lnTo>
                        <a:pt x="2684" y="4134"/>
                      </a:lnTo>
                      <a:lnTo>
                        <a:pt x="2692" y="4126"/>
                      </a:lnTo>
                      <a:lnTo>
                        <a:pt x="2699" y="4118"/>
                      </a:lnTo>
                      <a:lnTo>
                        <a:pt x="2703" y="4112"/>
                      </a:lnTo>
                      <a:lnTo>
                        <a:pt x="2710" y="4092"/>
                      </a:lnTo>
                      <a:lnTo>
                        <a:pt x="2719" y="4064"/>
                      </a:lnTo>
                      <a:lnTo>
                        <a:pt x="2730" y="4033"/>
                      </a:lnTo>
                      <a:lnTo>
                        <a:pt x="2740" y="3999"/>
                      </a:lnTo>
                      <a:lnTo>
                        <a:pt x="2751" y="3965"/>
                      </a:lnTo>
                      <a:lnTo>
                        <a:pt x="2760" y="3934"/>
                      </a:lnTo>
                      <a:lnTo>
                        <a:pt x="2767" y="3909"/>
                      </a:lnTo>
                      <a:lnTo>
                        <a:pt x="2769" y="3890"/>
                      </a:lnTo>
                      <a:lnTo>
                        <a:pt x="2792" y="3880"/>
                      </a:lnTo>
                      <a:lnTo>
                        <a:pt x="2819" y="3222"/>
                      </a:lnTo>
                      <a:lnTo>
                        <a:pt x="2818" y="3205"/>
                      </a:lnTo>
                      <a:lnTo>
                        <a:pt x="2817" y="3154"/>
                      </a:lnTo>
                      <a:lnTo>
                        <a:pt x="2814" y="3077"/>
                      </a:lnTo>
                      <a:lnTo>
                        <a:pt x="2810" y="2976"/>
                      </a:lnTo>
                      <a:lnTo>
                        <a:pt x="2806" y="2855"/>
                      </a:lnTo>
                      <a:lnTo>
                        <a:pt x="2801" y="2720"/>
                      </a:lnTo>
                      <a:lnTo>
                        <a:pt x="2797" y="2575"/>
                      </a:lnTo>
                      <a:lnTo>
                        <a:pt x="2791" y="2424"/>
                      </a:lnTo>
                      <a:lnTo>
                        <a:pt x="2786" y="2271"/>
                      </a:lnTo>
                      <a:lnTo>
                        <a:pt x="2782" y="2121"/>
                      </a:lnTo>
                      <a:lnTo>
                        <a:pt x="2777" y="1979"/>
                      </a:lnTo>
                      <a:lnTo>
                        <a:pt x="2774" y="1849"/>
                      </a:lnTo>
                      <a:lnTo>
                        <a:pt x="2770" y="1735"/>
                      </a:lnTo>
                      <a:lnTo>
                        <a:pt x="2768" y="1640"/>
                      </a:lnTo>
                      <a:lnTo>
                        <a:pt x="2767" y="1571"/>
                      </a:lnTo>
                      <a:lnTo>
                        <a:pt x="2768" y="1531"/>
                      </a:lnTo>
                      <a:lnTo>
                        <a:pt x="2768" y="1493"/>
                      </a:lnTo>
                      <a:lnTo>
                        <a:pt x="2764" y="1441"/>
                      </a:lnTo>
                      <a:lnTo>
                        <a:pt x="2760" y="1382"/>
                      </a:lnTo>
                      <a:lnTo>
                        <a:pt x="2754" y="1320"/>
                      </a:lnTo>
                      <a:lnTo>
                        <a:pt x="2746" y="1259"/>
                      </a:lnTo>
                      <a:lnTo>
                        <a:pt x="2737" y="1206"/>
                      </a:lnTo>
                      <a:lnTo>
                        <a:pt x="2732" y="1184"/>
                      </a:lnTo>
                      <a:lnTo>
                        <a:pt x="2728" y="1165"/>
                      </a:lnTo>
                      <a:lnTo>
                        <a:pt x="2722" y="1150"/>
                      </a:lnTo>
                      <a:lnTo>
                        <a:pt x="2718" y="1138"/>
                      </a:lnTo>
                      <a:lnTo>
                        <a:pt x="2712" y="1130"/>
                      </a:lnTo>
                      <a:lnTo>
                        <a:pt x="2702" y="1119"/>
                      </a:lnTo>
                      <a:lnTo>
                        <a:pt x="2690" y="1106"/>
                      </a:lnTo>
                      <a:lnTo>
                        <a:pt x="2674" y="1091"/>
                      </a:lnTo>
                      <a:lnTo>
                        <a:pt x="2636" y="1057"/>
                      </a:lnTo>
                      <a:lnTo>
                        <a:pt x="2588" y="1018"/>
                      </a:lnTo>
                      <a:lnTo>
                        <a:pt x="2532" y="975"/>
                      </a:lnTo>
                      <a:lnTo>
                        <a:pt x="2471" y="930"/>
                      </a:lnTo>
                      <a:lnTo>
                        <a:pt x="2436" y="906"/>
                      </a:lnTo>
                      <a:lnTo>
                        <a:pt x="2402" y="883"/>
                      </a:lnTo>
                      <a:lnTo>
                        <a:pt x="2367" y="861"/>
                      </a:lnTo>
                      <a:lnTo>
                        <a:pt x="2329" y="838"/>
                      </a:lnTo>
                      <a:lnTo>
                        <a:pt x="2313" y="827"/>
                      </a:lnTo>
                      <a:lnTo>
                        <a:pt x="2296" y="818"/>
                      </a:lnTo>
                      <a:lnTo>
                        <a:pt x="2277" y="809"/>
                      </a:lnTo>
                      <a:lnTo>
                        <a:pt x="2259" y="801"/>
                      </a:lnTo>
                      <a:lnTo>
                        <a:pt x="2221" y="785"/>
                      </a:lnTo>
                      <a:lnTo>
                        <a:pt x="2184" y="771"/>
                      </a:lnTo>
                      <a:lnTo>
                        <a:pt x="2145" y="760"/>
                      </a:lnTo>
                      <a:lnTo>
                        <a:pt x="2106" y="750"/>
                      </a:lnTo>
                      <a:lnTo>
                        <a:pt x="2068" y="741"/>
                      </a:lnTo>
                      <a:lnTo>
                        <a:pt x="2032" y="733"/>
                      </a:lnTo>
                      <a:lnTo>
                        <a:pt x="1996" y="727"/>
                      </a:lnTo>
                      <a:lnTo>
                        <a:pt x="1963" y="721"/>
                      </a:lnTo>
                      <a:lnTo>
                        <a:pt x="1933" y="717"/>
                      </a:lnTo>
                      <a:lnTo>
                        <a:pt x="1906" y="714"/>
                      </a:lnTo>
                      <a:lnTo>
                        <a:pt x="1864" y="710"/>
                      </a:lnTo>
                      <a:lnTo>
                        <a:pt x="1842" y="709"/>
                      </a:lnTo>
                      <a:lnTo>
                        <a:pt x="1862" y="635"/>
                      </a:lnTo>
                      <a:close/>
                      <a:moveTo>
                        <a:pt x="2480" y="4113"/>
                      </a:moveTo>
                      <a:lnTo>
                        <a:pt x="2480" y="4078"/>
                      </a:lnTo>
                      <a:lnTo>
                        <a:pt x="2486" y="4068"/>
                      </a:lnTo>
                      <a:lnTo>
                        <a:pt x="2490" y="4055"/>
                      </a:lnTo>
                      <a:lnTo>
                        <a:pt x="2494" y="4041"/>
                      </a:lnTo>
                      <a:lnTo>
                        <a:pt x="2497" y="4028"/>
                      </a:lnTo>
                      <a:lnTo>
                        <a:pt x="2502" y="3998"/>
                      </a:lnTo>
                      <a:lnTo>
                        <a:pt x="2507" y="3969"/>
                      </a:lnTo>
                      <a:lnTo>
                        <a:pt x="2510" y="3956"/>
                      </a:lnTo>
                      <a:lnTo>
                        <a:pt x="2512" y="3943"/>
                      </a:lnTo>
                      <a:lnTo>
                        <a:pt x="2515" y="3932"/>
                      </a:lnTo>
                      <a:lnTo>
                        <a:pt x="2520" y="3921"/>
                      </a:lnTo>
                      <a:lnTo>
                        <a:pt x="2524" y="3913"/>
                      </a:lnTo>
                      <a:lnTo>
                        <a:pt x="2531" y="3906"/>
                      </a:lnTo>
                      <a:lnTo>
                        <a:pt x="2535" y="3904"/>
                      </a:lnTo>
                      <a:lnTo>
                        <a:pt x="2538" y="3903"/>
                      </a:lnTo>
                      <a:lnTo>
                        <a:pt x="2542" y="3902"/>
                      </a:lnTo>
                      <a:lnTo>
                        <a:pt x="2546" y="3902"/>
                      </a:lnTo>
                      <a:lnTo>
                        <a:pt x="2579" y="3903"/>
                      </a:lnTo>
                      <a:lnTo>
                        <a:pt x="2579" y="3919"/>
                      </a:lnTo>
                      <a:lnTo>
                        <a:pt x="2580" y="3929"/>
                      </a:lnTo>
                      <a:lnTo>
                        <a:pt x="2582" y="3937"/>
                      </a:lnTo>
                      <a:lnTo>
                        <a:pt x="2584" y="3943"/>
                      </a:lnTo>
                      <a:lnTo>
                        <a:pt x="2585" y="3949"/>
                      </a:lnTo>
                      <a:lnTo>
                        <a:pt x="2587" y="3956"/>
                      </a:lnTo>
                      <a:lnTo>
                        <a:pt x="2587" y="3964"/>
                      </a:lnTo>
                      <a:lnTo>
                        <a:pt x="2587" y="3976"/>
                      </a:lnTo>
                      <a:lnTo>
                        <a:pt x="2586" y="3988"/>
                      </a:lnTo>
                      <a:lnTo>
                        <a:pt x="2585" y="3996"/>
                      </a:lnTo>
                      <a:lnTo>
                        <a:pt x="2583" y="4002"/>
                      </a:lnTo>
                      <a:lnTo>
                        <a:pt x="2580" y="4008"/>
                      </a:lnTo>
                      <a:lnTo>
                        <a:pt x="2579" y="4014"/>
                      </a:lnTo>
                      <a:lnTo>
                        <a:pt x="2577" y="4021"/>
                      </a:lnTo>
                      <a:lnTo>
                        <a:pt x="2575" y="4032"/>
                      </a:lnTo>
                      <a:lnTo>
                        <a:pt x="2574" y="4047"/>
                      </a:lnTo>
                      <a:lnTo>
                        <a:pt x="2566" y="4039"/>
                      </a:lnTo>
                      <a:lnTo>
                        <a:pt x="2495" y="4096"/>
                      </a:lnTo>
                      <a:lnTo>
                        <a:pt x="2503" y="4104"/>
                      </a:lnTo>
                      <a:lnTo>
                        <a:pt x="2480" y="4113"/>
                      </a:lnTo>
                      <a:close/>
                    </a:path>
                  </a:pathLst>
                </a:custGeom>
                <a:solidFill>
                  <a:srgbClr val="5B9BD5"/>
                </a:solidFill>
                <a:ln w="9525">
                  <a:noFill/>
                  <a:round/>
                  <a:headEnd/>
                  <a:tailEnd/>
                </a:ln>
              </p:spPr>
              <p:txBody>
                <a:bodyPr vert="horz" wrap="square" lIns="68580" tIns="34290" rIns="68580" bIns="34290" numCol="1" anchor="t" anchorCtr="0" compatLnSpc="1">
                  <a:prstTxWarp prst="textNoShape">
                    <a:avLst/>
                  </a:prstTxWarp>
                </a:bodyPr>
                <a:lstStyle/>
                <a:p>
                  <a:endParaRPr lang="en-US" sz="1400">
                    <a:solidFill>
                      <a:schemeClr val="bg2">
                        <a:lumMod val="75000"/>
                      </a:schemeClr>
                    </a:solidFill>
                  </a:endParaRPr>
                </a:p>
              </p:txBody>
            </p:sp>
            <p:sp>
              <p:nvSpPr>
                <p:cNvPr id="35" name="Freeform 9">
                  <a:extLst>
                    <a:ext uri="{FF2B5EF4-FFF2-40B4-BE49-F238E27FC236}">
                      <a16:creationId xmlns:a16="http://schemas.microsoft.com/office/drawing/2014/main" id="{BB3A6D41-8F9A-4E35-8845-7BDA96D362FA}"/>
                    </a:ext>
                  </a:extLst>
                </p:cNvPr>
                <p:cNvSpPr>
                  <a:spLocks/>
                </p:cNvSpPr>
                <p:nvPr/>
              </p:nvSpPr>
              <p:spPr bwMode="auto">
                <a:xfrm>
                  <a:off x="652657" y="4162730"/>
                  <a:ext cx="88900" cy="638174"/>
                </a:xfrm>
                <a:custGeom>
                  <a:avLst/>
                  <a:gdLst/>
                  <a:ahLst/>
                  <a:cxnLst>
                    <a:cxn ang="0">
                      <a:pos x="105" y="0"/>
                    </a:cxn>
                    <a:cxn ang="0">
                      <a:pos x="0" y="2012"/>
                    </a:cxn>
                    <a:cxn ang="0">
                      <a:pos x="187" y="2412"/>
                    </a:cxn>
                    <a:cxn ang="0">
                      <a:pos x="334" y="2129"/>
                    </a:cxn>
                    <a:cxn ang="0">
                      <a:pos x="229" y="8"/>
                    </a:cxn>
                    <a:cxn ang="0">
                      <a:pos x="105" y="0"/>
                    </a:cxn>
                  </a:cxnLst>
                  <a:rect l="0" t="0" r="r" b="b"/>
                  <a:pathLst>
                    <a:path w="334" h="2412">
                      <a:moveTo>
                        <a:pt x="105" y="0"/>
                      </a:moveTo>
                      <a:lnTo>
                        <a:pt x="0" y="2012"/>
                      </a:lnTo>
                      <a:lnTo>
                        <a:pt x="187" y="2412"/>
                      </a:lnTo>
                      <a:lnTo>
                        <a:pt x="334" y="2129"/>
                      </a:lnTo>
                      <a:lnTo>
                        <a:pt x="229" y="8"/>
                      </a:lnTo>
                      <a:lnTo>
                        <a:pt x="105" y="0"/>
                      </a:lnTo>
                      <a:close/>
                    </a:path>
                  </a:pathLst>
                </a:custGeom>
                <a:solidFill>
                  <a:schemeClr val="bg1"/>
                </a:solidFill>
                <a:ln w="9525">
                  <a:noFill/>
                  <a:round/>
                  <a:headEnd/>
                  <a:tailEnd/>
                </a:ln>
              </p:spPr>
              <p:txBody>
                <a:bodyPr vert="horz" wrap="square" lIns="68580" tIns="34290" rIns="68580" bIns="34290" numCol="1" anchor="t" anchorCtr="0" compatLnSpc="1">
                  <a:prstTxWarp prst="textNoShape">
                    <a:avLst/>
                  </a:prstTxWarp>
                </a:bodyPr>
                <a:lstStyle/>
                <a:p>
                  <a:endParaRPr lang="en-US" sz="1400">
                    <a:solidFill>
                      <a:schemeClr val="bg2">
                        <a:lumMod val="75000"/>
                      </a:schemeClr>
                    </a:solidFill>
                  </a:endParaRPr>
                </a:p>
              </p:txBody>
            </p:sp>
            <p:sp>
              <p:nvSpPr>
                <p:cNvPr id="37" name="Freeform 12">
                  <a:extLst>
                    <a:ext uri="{FF2B5EF4-FFF2-40B4-BE49-F238E27FC236}">
                      <a16:creationId xmlns:a16="http://schemas.microsoft.com/office/drawing/2014/main" id="{17A0E5B3-1E43-4CB4-91E8-2EE4D0A6246E}"/>
                    </a:ext>
                  </a:extLst>
                </p:cNvPr>
                <p:cNvSpPr>
                  <a:spLocks/>
                </p:cNvSpPr>
                <p:nvPr/>
              </p:nvSpPr>
              <p:spPr bwMode="auto">
                <a:xfrm>
                  <a:off x="747599" y="3747600"/>
                  <a:ext cx="115888" cy="93663"/>
                </a:xfrm>
                <a:custGeom>
                  <a:avLst/>
                  <a:gdLst/>
                  <a:ahLst/>
                  <a:cxnLst>
                    <a:cxn ang="0">
                      <a:pos x="2" y="326"/>
                    </a:cxn>
                    <a:cxn ang="0">
                      <a:pos x="9" y="271"/>
                    </a:cxn>
                    <a:cxn ang="0">
                      <a:pos x="23" y="221"/>
                    </a:cxn>
                    <a:cxn ang="0">
                      <a:pos x="43" y="173"/>
                    </a:cxn>
                    <a:cxn ang="0">
                      <a:pos x="64" y="140"/>
                    </a:cxn>
                    <a:cxn ang="0">
                      <a:pos x="80" y="119"/>
                    </a:cxn>
                    <a:cxn ang="0">
                      <a:pos x="99" y="99"/>
                    </a:cxn>
                    <a:cxn ang="0">
                      <a:pos x="121" y="80"/>
                    </a:cxn>
                    <a:cxn ang="0">
                      <a:pos x="145" y="62"/>
                    </a:cxn>
                    <a:cxn ang="0">
                      <a:pos x="173" y="45"/>
                    </a:cxn>
                    <a:cxn ang="0">
                      <a:pos x="202" y="30"/>
                    </a:cxn>
                    <a:cxn ang="0">
                      <a:pos x="237" y="15"/>
                    </a:cxn>
                    <a:cxn ang="0">
                      <a:pos x="273" y="5"/>
                    </a:cxn>
                    <a:cxn ang="0">
                      <a:pos x="308" y="2"/>
                    </a:cxn>
                    <a:cxn ang="0">
                      <a:pos x="337" y="2"/>
                    </a:cxn>
                    <a:cxn ang="0">
                      <a:pos x="362" y="5"/>
                    </a:cxn>
                    <a:cxn ang="0">
                      <a:pos x="384" y="12"/>
                    </a:cxn>
                    <a:cxn ang="0">
                      <a:pos x="402" y="21"/>
                    </a:cxn>
                    <a:cxn ang="0">
                      <a:pos x="416" y="32"/>
                    </a:cxn>
                    <a:cxn ang="0">
                      <a:pos x="426" y="46"/>
                    </a:cxn>
                    <a:cxn ang="0">
                      <a:pos x="434" y="62"/>
                    </a:cxn>
                    <a:cxn ang="0">
                      <a:pos x="439" y="79"/>
                    </a:cxn>
                    <a:cxn ang="0">
                      <a:pos x="440" y="99"/>
                    </a:cxn>
                    <a:cxn ang="0">
                      <a:pos x="439" y="118"/>
                    </a:cxn>
                    <a:cxn ang="0">
                      <a:pos x="433" y="149"/>
                    </a:cxn>
                    <a:cxn ang="0">
                      <a:pos x="417" y="191"/>
                    </a:cxn>
                    <a:cxn ang="0">
                      <a:pos x="397" y="216"/>
                    </a:cxn>
                    <a:cxn ang="0">
                      <a:pos x="375" y="224"/>
                    </a:cxn>
                    <a:cxn ang="0">
                      <a:pos x="341" y="231"/>
                    </a:cxn>
                    <a:cxn ang="0">
                      <a:pos x="265" y="237"/>
                    </a:cxn>
                    <a:cxn ang="0">
                      <a:pos x="184" y="244"/>
                    </a:cxn>
                    <a:cxn ang="0">
                      <a:pos x="143" y="253"/>
                    </a:cxn>
                    <a:cxn ang="0">
                      <a:pos x="115" y="262"/>
                    </a:cxn>
                    <a:cxn ang="0">
                      <a:pos x="89" y="275"/>
                    </a:cxn>
                    <a:cxn ang="0">
                      <a:pos x="63" y="291"/>
                    </a:cxn>
                    <a:cxn ang="0">
                      <a:pos x="37" y="312"/>
                    </a:cxn>
                    <a:cxn ang="0">
                      <a:pos x="13" y="339"/>
                    </a:cxn>
                  </a:cxnLst>
                  <a:rect l="0" t="0" r="r" b="b"/>
                  <a:pathLst>
                    <a:path w="440" h="354">
                      <a:moveTo>
                        <a:pt x="0" y="354"/>
                      </a:moveTo>
                      <a:lnTo>
                        <a:pt x="2" y="326"/>
                      </a:lnTo>
                      <a:lnTo>
                        <a:pt x="5" y="298"/>
                      </a:lnTo>
                      <a:lnTo>
                        <a:pt x="9" y="271"/>
                      </a:lnTo>
                      <a:lnTo>
                        <a:pt x="15" y="245"/>
                      </a:lnTo>
                      <a:lnTo>
                        <a:pt x="23" y="221"/>
                      </a:lnTo>
                      <a:lnTo>
                        <a:pt x="32" y="196"/>
                      </a:lnTo>
                      <a:lnTo>
                        <a:pt x="43" y="173"/>
                      </a:lnTo>
                      <a:lnTo>
                        <a:pt x="56" y="150"/>
                      </a:lnTo>
                      <a:lnTo>
                        <a:pt x="64" y="140"/>
                      </a:lnTo>
                      <a:lnTo>
                        <a:pt x="72" y="130"/>
                      </a:lnTo>
                      <a:lnTo>
                        <a:pt x="80" y="119"/>
                      </a:lnTo>
                      <a:lnTo>
                        <a:pt x="89" y="109"/>
                      </a:lnTo>
                      <a:lnTo>
                        <a:pt x="99" y="99"/>
                      </a:lnTo>
                      <a:lnTo>
                        <a:pt x="110" y="90"/>
                      </a:lnTo>
                      <a:lnTo>
                        <a:pt x="121" y="80"/>
                      </a:lnTo>
                      <a:lnTo>
                        <a:pt x="133" y="71"/>
                      </a:lnTo>
                      <a:lnTo>
                        <a:pt x="145" y="62"/>
                      </a:lnTo>
                      <a:lnTo>
                        <a:pt x="159" y="54"/>
                      </a:lnTo>
                      <a:lnTo>
                        <a:pt x="173" y="45"/>
                      </a:lnTo>
                      <a:lnTo>
                        <a:pt x="187" y="37"/>
                      </a:lnTo>
                      <a:lnTo>
                        <a:pt x="202" y="30"/>
                      </a:lnTo>
                      <a:lnTo>
                        <a:pt x="219" y="22"/>
                      </a:lnTo>
                      <a:lnTo>
                        <a:pt x="237" y="15"/>
                      </a:lnTo>
                      <a:lnTo>
                        <a:pt x="254" y="8"/>
                      </a:lnTo>
                      <a:lnTo>
                        <a:pt x="273" y="5"/>
                      </a:lnTo>
                      <a:lnTo>
                        <a:pt x="290" y="3"/>
                      </a:lnTo>
                      <a:lnTo>
                        <a:pt x="308" y="2"/>
                      </a:lnTo>
                      <a:lnTo>
                        <a:pt x="322" y="0"/>
                      </a:lnTo>
                      <a:lnTo>
                        <a:pt x="337" y="2"/>
                      </a:lnTo>
                      <a:lnTo>
                        <a:pt x="351" y="3"/>
                      </a:lnTo>
                      <a:lnTo>
                        <a:pt x="362" y="5"/>
                      </a:lnTo>
                      <a:lnTo>
                        <a:pt x="374" y="7"/>
                      </a:lnTo>
                      <a:lnTo>
                        <a:pt x="384" y="12"/>
                      </a:lnTo>
                      <a:lnTo>
                        <a:pt x="393" y="15"/>
                      </a:lnTo>
                      <a:lnTo>
                        <a:pt x="402" y="21"/>
                      </a:lnTo>
                      <a:lnTo>
                        <a:pt x="409" y="27"/>
                      </a:lnTo>
                      <a:lnTo>
                        <a:pt x="416" y="32"/>
                      </a:lnTo>
                      <a:lnTo>
                        <a:pt x="422" y="39"/>
                      </a:lnTo>
                      <a:lnTo>
                        <a:pt x="426" y="46"/>
                      </a:lnTo>
                      <a:lnTo>
                        <a:pt x="431" y="54"/>
                      </a:lnTo>
                      <a:lnTo>
                        <a:pt x="434" y="62"/>
                      </a:lnTo>
                      <a:lnTo>
                        <a:pt x="437" y="70"/>
                      </a:lnTo>
                      <a:lnTo>
                        <a:pt x="439" y="79"/>
                      </a:lnTo>
                      <a:lnTo>
                        <a:pt x="440" y="88"/>
                      </a:lnTo>
                      <a:lnTo>
                        <a:pt x="440" y="99"/>
                      </a:lnTo>
                      <a:lnTo>
                        <a:pt x="440" y="108"/>
                      </a:lnTo>
                      <a:lnTo>
                        <a:pt x="439" y="118"/>
                      </a:lnTo>
                      <a:lnTo>
                        <a:pt x="438" y="128"/>
                      </a:lnTo>
                      <a:lnTo>
                        <a:pt x="433" y="149"/>
                      </a:lnTo>
                      <a:lnTo>
                        <a:pt x="426" y="170"/>
                      </a:lnTo>
                      <a:lnTo>
                        <a:pt x="417" y="191"/>
                      </a:lnTo>
                      <a:lnTo>
                        <a:pt x="407" y="212"/>
                      </a:lnTo>
                      <a:lnTo>
                        <a:pt x="397" y="216"/>
                      </a:lnTo>
                      <a:lnTo>
                        <a:pt x="386" y="221"/>
                      </a:lnTo>
                      <a:lnTo>
                        <a:pt x="375" y="224"/>
                      </a:lnTo>
                      <a:lnTo>
                        <a:pt x="364" y="228"/>
                      </a:lnTo>
                      <a:lnTo>
                        <a:pt x="341" y="231"/>
                      </a:lnTo>
                      <a:lnTo>
                        <a:pt x="317" y="235"/>
                      </a:lnTo>
                      <a:lnTo>
                        <a:pt x="265" y="237"/>
                      </a:lnTo>
                      <a:lnTo>
                        <a:pt x="211" y="240"/>
                      </a:lnTo>
                      <a:lnTo>
                        <a:pt x="184" y="244"/>
                      </a:lnTo>
                      <a:lnTo>
                        <a:pt x="157" y="250"/>
                      </a:lnTo>
                      <a:lnTo>
                        <a:pt x="143" y="253"/>
                      </a:lnTo>
                      <a:lnTo>
                        <a:pt x="129" y="256"/>
                      </a:lnTo>
                      <a:lnTo>
                        <a:pt x="115" y="262"/>
                      </a:lnTo>
                      <a:lnTo>
                        <a:pt x="102" y="268"/>
                      </a:lnTo>
                      <a:lnTo>
                        <a:pt x="89" y="275"/>
                      </a:lnTo>
                      <a:lnTo>
                        <a:pt x="75" y="283"/>
                      </a:lnTo>
                      <a:lnTo>
                        <a:pt x="63" y="291"/>
                      </a:lnTo>
                      <a:lnTo>
                        <a:pt x="49" y="301"/>
                      </a:lnTo>
                      <a:lnTo>
                        <a:pt x="37" y="312"/>
                      </a:lnTo>
                      <a:lnTo>
                        <a:pt x="24" y="325"/>
                      </a:lnTo>
                      <a:lnTo>
                        <a:pt x="13" y="339"/>
                      </a:lnTo>
                      <a:lnTo>
                        <a:pt x="0" y="354"/>
                      </a:lnTo>
                      <a:close/>
                    </a:path>
                  </a:pathLst>
                </a:custGeom>
                <a:solidFill>
                  <a:srgbClr val="5B9BD5"/>
                </a:solidFill>
                <a:ln w="4">
                  <a:noFill/>
                  <a:prstDash val="solid"/>
                  <a:round/>
                  <a:headEnd/>
                  <a:tailEnd/>
                </a:ln>
              </p:spPr>
              <p:txBody>
                <a:bodyPr vert="horz" wrap="square" lIns="68580" tIns="34290" rIns="68580" bIns="34290" numCol="1" anchor="t" anchorCtr="0" compatLnSpc="1">
                  <a:prstTxWarp prst="textNoShape">
                    <a:avLst/>
                  </a:prstTxWarp>
                </a:bodyPr>
                <a:lstStyle/>
                <a:p>
                  <a:endParaRPr lang="en-US" sz="1400">
                    <a:solidFill>
                      <a:schemeClr val="bg2">
                        <a:lumMod val="75000"/>
                      </a:schemeClr>
                    </a:solidFill>
                  </a:endParaRPr>
                </a:p>
              </p:txBody>
            </p:sp>
            <p:sp>
              <p:nvSpPr>
                <p:cNvPr id="39" name="Freeform 14">
                  <a:extLst>
                    <a:ext uri="{FF2B5EF4-FFF2-40B4-BE49-F238E27FC236}">
                      <a16:creationId xmlns:a16="http://schemas.microsoft.com/office/drawing/2014/main" id="{816FC24B-2AE1-4CA9-83B7-54987612CFC4}"/>
                    </a:ext>
                  </a:extLst>
                </p:cNvPr>
                <p:cNvSpPr>
                  <a:spLocks/>
                </p:cNvSpPr>
                <p:nvPr/>
              </p:nvSpPr>
              <p:spPr bwMode="auto">
                <a:xfrm>
                  <a:off x="579665" y="3787463"/>
                  <a:ext cx="68264" cy="55562"/>
                </a:xfrm>
                <a:custGeom>
                  <a:avLst/>
                  <a:gdLst/>
                  <a:ahLst/>
                  <a:cxnLst>
                    <a:cxn ang="0">
                      <a:pos x="258" y="208"/>
                    </a:cxn>
                    <a:cxn ang="0">
                      <a:pos x="257" y="191"/>
                    </a:cxn>
                    <a:cxn ang="0">
                      <a:pos x="256" y="175"/>
                    </a:cxn>
                    <a:cxn ang="0">
                      <a:pos x="253" y="159"/>
                    </a:cxn>
                    <a:cxn ang="0">
                      <a:pos x="250" y="144"/>
                    </a:cxn>
                    <a:cxn ang="0">
                      <a:pos x="245" y="130"/>
                    </a:cxn>
                    <a:cxn ang="0">
                      <a:pos x="240" y="116"/>
                    </a:cxn>
                    <a:cxn ang="0">
                      <a:pos x="233" y="102"/>
                    </a:cxn>
                    <a:cxn ang="0">
                      <a:pos x="226" y="88"/>
                    </a:cxn>
                    <a:cxn ang="0">
                      <a:pos x="217" y="76"/>
                    </a:cxn>
                    <a:cxn ang="0">
                      <a:pos x="207" y="64"/>
                    </a:cxn>
                    <a:cxn ang="0">
                      <a:pos x="194" y="53"/>
                    </a:cxn>
                    <a:cxn ang="0">
                      <a:pos x="180" y="42"/>
                    </a:cxn>
                    <a:cxn ang="0">
                      <a:pos x="165" y="31"/>
                    </a:cxn>
                    <a:cxn ang="0">
                      <a:pos x="148" y="22"/>
                    </a:cxn>
                    <a:cxn ang="0">
                      <a:pos x="130" y="13"/>
                    </a:cxn>
                    <a:cxn ang="0">
                      <a:pos x="109" y="5"/>
                    </a:cxn>
                    <a:cxn ang="0">
                      <a:pos x="88" y="2"/>
                    </a:cxn>
                    <a:cxn ang="0">
                      <a:pos x="68" y="0"/>
                    </a:cxn>
                    <a:cxn ang="0">
                      <a:pos x="52" y="2"/>
                    </a:cxn>
                    <a:cxn ang="0">
                      <a:pos x="38" y="5"/>
                    </a:cxn>
                    <a:cxn ang="0">
                      <a:pos x="33" y="7"/>
                    </a:cxn>
                    <a:cxn ang="0">
                      <a:pos x="27" y="10"/>
                    </a:cxn>
                    <a:cxn ang="0">
                      <a:pos x="22" y="12"/>
                    </a:cxn>
                    <a:cxn ang="0">
                      <a:pos x="18" y="15"/>
                    </a:cxn>
                    <a:cxn ang="0">
                      <a:pos x="13" y="19"/>
                    </a:cxn>
                    <a:cxn ang="0">
                      <a:pos x="10" y="23"/>
                    </a:cxn>
                    <a:cxn ang="0">
                      <a:pos x="8" y="28"/>
                    </a:cxn>
                    <a:cxn ang="0">
                      <a:pos x="5" y="32"/>
                    </a:cxn>
                    <a:cxn ang="0">
                      <a:pos x="2" y="42"/>
                    </a:cxn>
                    <a:cxn ang="0">
                      <a:pos x="0" y="53"/>
                    </a:cxn>
                    <a:cxn ang="0">
                      <a:pos x="0" y="63"/>
                    </a:cxn>
                    <a:cxn ang="0">
                      <a:pos x="1" y="76"/>
                    </a:cxn>
                    <a:cxn ang="0">
                      <a:pos x="4" y="87"/>
                    </a:cxn>
                    <a:cxn ang="0">
                      <a:pos x="8" y="100"/>
                    </a:cxn>
                    <a:cxn ang="0">
                      <a:pos x="13" y="112"/>
                    </a:cxn>
                    <a:cxn ang="0">
                      <a:pos x="19" y="125"/>
                    </a:cxn>
                    <a:cxn ang="0">
                      <a:pos x="32" y="130"/>
                    </a:cxn>
                    <a:cxn ang="0">
                      <a:pos x="44" y="134"/>
                    </a:cxn>
                    <a:cxn ang="0">
                      <a:pos x="58" y="136"/>
                    </a:cxn>
                    <a:cxn ang="0">
                      <a:pos x="73" y="138"/>
                    </a:cxn>
                    <a:cxn ang="0">
                      <a:pos x="102" y="140"/>
                    </a:cxn>
                    <a:cxn ang="0">
                      <a:pos x="135" y="142"/>
                    </a:cxn>
                    <a:cxn ang="0">
                      <a:pos x="151" y="143"/>
                    </a:cxn>
                    <a:cxn ang="0">
                      <a:pos x="167" y="147"/>
                    </a:cxn>
                    <a:cxn ang="0">
                      <a:pos x="183" y="151"/>
                    </a:cxn>
                    <a:cxn ang="0">
                      <a:pos x="199" y="158"/>
                    </a:cxn>
                    <a:cxn ang="0">
                      <a:pos x="207" y="162"/>
                    </a:cxn>
                    <a:cxn ang="0">
                      <a:pos x="215" y="166"/>
                    </a:cxn>
                    <a:cxn ang="0">
                      <a:pos x="221" y="172"/>
                    </a:cxn>
                    <a:cxn ang="0">
                      <a:pos x="229" y="178"/>
                    </a:cxn>
                    <a:cxn ang="0">
                      <a:pos x="237" y="184"/>
                    </a:cxn>
                    <a:cxn ang="0">
                      <a:pos x="244" y="191"/>
                    </a:cxn>
                    <a:cxn ang="0">
                      <a:pos x="251" y="199"/>
                    </a:cxn>
                    <a:cxn ang="0">
                      <a:pos x="258" y="208"/>
                    </a:cxn>
                  </a:cxnLst>
                  <a:rect l="0" t="0" r="r" b="b"/>
                  <a:pathLst>
                    <a:path w="258" h="208">
                      <a:moveTo>
                        <a:pt x="258" y="208"/>
                      </a:moveTo>
                      <a:lnTo>
                        <a:pt x="257" y="191"/>
                      </a:lnTo>
                      <a:lnTo>
                        <a:pt x="256" y="175"/>
                      </a:lnTo>
                      <a:lnTo>
                        <a:pt x="253" y="159"/>
                      </a:lnTo>
                      <a:lnTo>
                        <a:pt x="250" y="144"/>
                      </a:lnTo>
                      <a:lnTo>
                        <a:pt x="245" y="130"/>
                      </a:lnTo>
                      <a:lnTo>
                        <a:pt x="240" y="116"/>
                      </a:lnTo>
                      <a:lnTo>
                        <a:pt x="233" y="102"/>
                      </a:lnTo>
                      <a:lnTo>
                        <a:pt x="226" y="88"/>
                      </a:lnTo>
                      <a:lnTo>
                        <a:pt x="217" y="76"/>
                      </a:lnTo>
                      <a:lnTo>
                        <a:pt x="207" y="64"/>
                      </a:lnTo>
                      <a:lnTo>
                        <a:pt x="194" y="53"/>
                      </a:lnTo>
                      <a:lnTo>
                        <a:pt x="180" y="42"/>
                      </a:lnTo>
                      <a:lnTo>
                        <a:pt x="165" y="31"/>
                      </a:lnTo>
                      <a:lnTo>
                        <a:pt x="148" y="22"/>
                      </a:lnTo>
                      <a:lnTo>
                        <a:pt x="130" y="13"/>
                      </a:lnTo>
                      <a:lnTo>
                        <a:pt x="109" y="5"/>
                      </a:lnTo>
                      <a:lnTo>
                        <a:pt x="88" y="2"/>
                      </a:lnTo>
                      <a:lnTo>
                        <a:pt x="68" y="0"/>
                      </a:lnTo>
                      <a:lnTo>
                        <a:pt x="52" y="2"/>
                      </a:lnTo>
                      <a:lnTo>
                        <a:pt x="38" y="5"/>
                      </a:lnTo>
                      <a:lnTo>
                        <a:pt x="33" y="7"/>
                      </a:lnTo>
                      <a:lnTo>
                        <a:pt x="27" y="10"/>
                      </a:lnTo>
                      <a:lnTo>
                        <a:pt x="22" y="12"/>
                      </a:lnTo>
                      <a:lnTo>
                        <a:pt x="18" y="15"/>
                      </a:lnTo>
                      <a:lnTo>
                        <a:pt x="13" y="19"/>
                      </a:lnTo>
                      <a:lnTo>
                        <a:pt x="10" y="23"/>
                      </a:lnTo>
                      <a:lnTo>
                        <a:pt x="8" y="28"/>
                      </a:lnTo>
                      <a:lnTo>
                        <a:pt x="5" y="32"/>
                      </a:lnTo>
                      <a:lnTo>
                        <a:pt x="2" y="42"/>
                      </a:lnTo>
                      <a:lnTo>
                        <a:pt x="0" y="53"/>
                      </a:lnTo>
                      <a:lnTo>
                        <a:pt x="0" y="63"/>
                      </a:lnTo>
                      <a:lnTo>
                        <a:pt x="1" y="76"/>
                      </a:lnTo>
                      <a:lnTo>
                        <a:pt x="4" y="87"/>
                      </a:lnTo>
                      <a:lnTo>
                        <a:pt x="8" y="100"/>
                      </a:lnTo>
                      <a:lnTo>
                        <a:pt x="13" y="112"/>
                      </a:lnTo>
                      <a:lnTo>
                        <a:pt x="19" y="125"/>
                      </a:lnTo>
                      <a:lnTo>
                        <a:pt x="32" y="130"/>
                      </a:lnTo>
                      <a:lnTo>
                        <a:pt x="44" y="134"/>
                      </a:lnTo>
                      <a:lnTo>
                        <a:pt x="58" y="136"/>
                      </a:lnTo>
                      <a:lnTo>
                        <a:pt x="73" y="138"/>
                      </a:lnTo>
                      <a:lnTo>
                        <a:pt x="102" y="140"/>
                      </a:lnTo>
                      <a:lnTo>
                        <a:pt x="135" y="142"/>
                      </a:lnTo>
                      <a:lnTo>
                        <a:pt x="151" y="143"/>
                      </a:lnTo>
                      <a:lnTo>
                        <a:pt x="167" y="147"/>
                      </a:lnTo>
                      <a:lnTo>
                        <a:pt x="183" y="151"/>
                      </a:lnTo>
                      <a:lnTo>
                        <a:pt x="199" y="158"/>
                      </a:lnTo>
                      <a:lnTo>
                        <a:pt x="207" y="162"/>
                      </a:lnTo>
                      <a:lnTo>
                        <a:pt x="215" y="166"/>
                      </a:lnTo>
                      <a:lnTo>
                        <a:pt x="221" y="172"/>
                      </a:lnTo>
                      <a:lnTo>
                        <a:pt x="229" y="178"/>
                      </a:lnTo>
                      <a:lnTo>
                        <a:pt x="237" y="184"/>
                      </a:lnTo>
                      <a:lnTo>
                        <a:pt x="244" y="191"/>
                      </a:lnTo>
                      <a:lnTo>
                        <a:pt x="251" y="199"/>
                      </a:lnTo>
                      <a:lnTo>
                        <a:pt x="258" y="208"/>
                      </a:lnTo>
                      <a:close/>
                    </a:path>
                  </a:pathLst>
                </a:custGeom>
                <a:solidFill>
                  <a:srgbClr val="5B9BD5"/>
                </a:solidFill>
                <a:ln w="4">
                  <a:noFill/>
                  <a:prstDash val="solid"/>
                  <a:round/>
                  <a:headEnd/>
                  <a:tailEnd/>
                </a:ln>
              </p:spPr>
              <p:txBody>
                <a:bodyPr vert="horz" wrap="square" lIns="68580" tIns="34290" rIns="68580" bIns="34290" numCol="1" anchor="t" anchorCtr="0" compatLnSpc="1">
                  <a:prstTxWarp prst="textNoShape">
                    <a:avLst/>
                  </a:prstTxWarp>
                </a:bodyPr>
                <a:lstStyle/>
                <a:p>
                  <a:endParaRPr lang="en-US" sz="1400">
                    <a:solidFill>
                      <a:schemeClr val="bg2">
                        <a:lumMod val="75000"/>
                      </a:schemeClr>
                    </a:solidFill>
                  </a:endParaRPr>
                </a:p>
              </p:txBody>
            </p:sp>
          </p:grpSp>
          <p:grpSp>
            <p:nvGrpSpPr>
              <p:cNvPr id="40" name="Group 36">
                <a:extLst>
                  <a:ext uri="{FF2B5EF4-FFF2-40B4-BE49-F238E27FC236}">
                    <a16:creationId xmlns:a16="http://schemas.microsoft.com/office/drawing/2014/main" id="{A509CA40-7D06-403F-AEE7-94912022EC37}"/>
                  </a:ext>
                </a:extLst>
              </p:cNvPr>
              <p:cNvGrpSpPr>
                <a:grpSpLocks noChangeAspect="1"/>
              </p:cNvGrpSpPr>
              <p:nvPr/>
            </p:nvGrpSpPr>
            <p:grpSpPr>
              <a:xfrm>
                <a:off x="3379101" y="2199540"/>
                <a:ext cx="995813" cy="1621339"/>
                <a:chOff x="1851025" y="1247775"/>
                <a:chExt cx="1291918" cy="2103438"/>
              </a:xfrm>
            </p:grpSpPr>
            <p:sp>
              <p:nvSpPr>
                <p:cNvPr id="41" name="Freeform 8">
                  <a:extLst>
                    <a:ext uri="{FF2B5EF4-FFF2-40B4-BE49-F238E27FC236}">
                      <a16:creationId xmlns:a16="http://schemas.microsoft.com/office/drawing/2014/main" id="{0BDCA044-1753-42FA-9D07-639A1E102540}"/>
                    </a:ext>
                  </a:extLst>
                </p:cNvPr>
                <p:cNvSpPr>
                  <a:spLocks/>
                </p:cNvSpPr>
                <p:nvPr/>
              </p:nvSpPr>
              <p:spPr bwMode="auto">
                <a:xfrm>
                  <a:off x="1950729" y="1247775"/>
                  <a:ext cx="1192214" cy="2103438"/>
                </a:xfrm>
                <a:custGeom>
                  <a:avLst/>
                  <a:gdLst/>
                  <a:ahLst/>
                  <a:cxnLst>
                    <a:cxn ang="0">
                      <a:pos x="1146" y="1113"/>
                    </a:cxn>
                    <a:cxn ang="0">
                      <a:pos x="941" y="1112"/>
                    </a:cxn>
                    <a:cxn ang="0">
                      <a:pos x="744" y="1099"/>
                    </a:cxn>
                    <a:cxn ang="0">
                      <a:pos x="729" y="797"/>
                    </a:cxn>
                    <a:cxn ang="0">
                      <a:pos x="1028" y="377"/>
                    </a:cxn>
                    <a:cxn ang="0">
                      <a:pos x="1350" y="435"/>
                    </a:cxn>
                    <a:cxn ang="0">
                      <a:pos x="1262" y="312"/>
                    </a:cxn>
                    <a:cxn ang="0">
                      <a:pos x="1335" y="100"/>
                    </a:cxn>
                    <a:cxn ang="0">
                      <a:pos x="745" y="180"/>
                    </a:cxn>
                    <a:cxn ang="0">
                      <a:pos x="473" y="232"/>
                    </a:cxn>
                    <a:cxn ang="0">
                      <a:pos x="298" y="461"/>
                    </a:cxn>
                    <a:cxn ang="0">
                      <a:pos x="112" y="1306"/>
                    </a:cxn>
                    <a:cxn ang="0">
                      <a:pos x="1237" y="2095"/>
                    </a:cxn>
                    <a:cxn ang="0">
                      <a:pos x="1323" y="2926"/>
                    </a:cxn>
                    <a:cxn ang="0">
                      <a:pos x="1245" y="3975"/>
                    </a:cxn>
                    <a:cxn ang="0">
                      <a:pos x="1743" y="4852"/>
                    </a:cxn>
                    <a:cxn ang="0">
                      <a:pos x="1833" y="5787"/>
                    </a:cxn>
                    <a:cxn ang="0">
                      <a:pos x="1938" y="6864"/>
                    </a:cxn>
                    <a:cxn ang="0">
                      <a:pos x="2068" y="7466"/>
                    </a:cxn>
                    <a:cxn ang="0">
                      <a:pos x="1967" y="7895"/>
                    </a:cxn>
                    <a:cxn ang="0">
                      <a:pos x="2403" y="7896"/>
                    </a:cxn>
                    <a:cxn ang="0">
                      <a:pos x="2504" y="7572"/>
                    </a:cxn>
                    <a:cxn ang="0">
                      <a:pos x="2549" y="7077"/>
                    </a:cxn>
                    <a:cxn ang="0">
                      <a:pos x="2481" y="6491"/>
                    </a:cxn>
                    <a:cxn ang="0">
                      <a:pos x="2505" y="6111"/>
                    </a:cxn>
                    <a:cxn ang="0">
                      <a:pos x="2558" y="5226"/>
                    </a:cxn>
                    <a:cxn ang="0">
                      <a:pos x="2667" y="5059"/>
                    </a:cxn>
                    <a:cxn ang="0">
                      <a:pos x="2745" y="5982"/>
                    </a:cxn>
                    <a:cxn ang="0">
                      <a:pos x="2815" y="6442"/>
                    </a:cxn>
                    <a:cxn ang="0">
                      <a:pos x="2788" y="6776"/>
                    </a:cxn>
                    <a:cxn ang="0">
                      <a:pos x="2825" y="7584"/>
                    </a:cxn>
                    <a:cxn ang="0">
                      <a:pos x="3019" y="7761"/>
                    </a:cxn>
                    <a:cxn ang="0">
                      <a:pos x="3297" y="7889"/>
                    </a:cxn>
                    <a:cxn ang="0">
                      <a:pos x="3559" y="7805"/>
                    </a:cxn>
                    <a:cxn ang="0">
                      <a:pos x="3315" y="7390"/>
                    </a:cxn>
                    <a:cxn ang="0">
                      <a:pos x="3412" y="6723"/>
                    </a:cxn>
                    <a:cxn ang="0">
                      <a:pos x="3451" y="5583"/>
                    </a:cxn>
                    <a:cxn ang="0">
                      <a:pos x="3462" y="4724"/>
                    </a:cxn>
                    <a:cxn ang="0">
                      <a:pos x="3634" y="4116"/>
                    </a:cxn>
                    <a:cxn ang="0">
                      <a:pos x="3507" y="3088"/>
                    </a:cxn>
                    <a:cxn ang="0">
                      <a:pos x="3718" y="1776"/>
                    </a:cxn>
                    <a:cxn ang="0">
                      <a:pos x="4504" y="1210"/>
                    </a:cxn>
                    <a:cxn ang="0">
                      <a:pos x="4164" y="358"/>
                    </a:cxn>
                    <a:cxn ang="0">
                      <a:pos x="3969" y="259"/>
                    </a:cxn>
                    <a:cxn ang="0">
                      <a:pos x="3527" y="57"/>
                    </a:cxn>
                    <a:cxn ang="0">
                      <a:pos x="3115" y="254"/>
                    </a:cxn>
                    <a:cxn ang="0">
                      <a:pos x="3153" y="434"/>
                    </a:cxn>
                    <a:cxn ang="0">
                      <a:pos x="3230" y="451"/>
                    </a:cxn>
                    <a:cxn ang="0">
                      <a:pos x="3548" y="406"/>
                    </a:cxn>
                    <a:cxn ang="0">
                      <a:pos x="3785" y="936"/>
                    </a:cxn>
                    <a:cxn ang="0">
                      <a:pos x="3739" y="1168"/>
                    </a:cxn>
                    <a:cxn ang="0">
                      <a:pos x="3483" y="1154"/>
                    </a:cxn>
                    <a:cxn ang="0">
                      <a:pos x="3291" y="1082"/>
                    </a:cxn>
                    <a:cxn ang="0">
                      <a:pos x="2738" y="1151"/>
                    </a:cxn>
                    <a:cxn ang="0">
                      <a:pos x="2599" y="921"/>
                    </a:cxn>
                    <a:cxn ang="0">
                      <a:pos x="2661" y="576"/>
                    </a:cxn>
                    <a:cxn ang="0">
                      <a:pos x="2510" y="269"/>
                    </a:cxn>
                    <a:cxn ang="0">
                      <a:pos x="2196" y="213"/>
                    </a:cxn>
                    <a:cxn ang="0">
                      <a:pos x="1985" y="414"/>
                    </a:cxn>
                    <a:cxn ang="0">
                      <a:pos x="2017" y="965"/>
                    </a:cxn>
                    <a:cxn ang="0">
                      <a:pos x="1737" y="1099"/>
                    </a:cxn>
                  </a:cxnLst>
                  <a:rect l="0" t="0" r="r" b="b"/>
                  <a:pathLst>
                    <a:path w="4505" h="7953">
                      <a:moveTo>
                        <a:pt x="1305" y="1068"/>
                      </a:moveTo>
                      <a:lnTo>
                        <a:pt x="1294" y="1069"/>
                      </a:lnTo>
                      <a:lnTo>
                        <a:pt x="1283" y="1071"/>
                      </a:lnTo>
                      <a:lnTo>
                        <a:pt x="1273" y="1073"/>
                      </a:lnTo>
                      <a:lnTo>
                        <a:pt x="1263" y="1075"/>
                      </a:lnTo>
                      <a:lnTo>
                        <a:pt x="1254" y="1079"/>
                      </a:lnTo>
                      <a:lnTo>
                        <a:pt x="1246" y="1083"/>
                      </a:lnTo>
                      <a:lnTo>
                        <a:pt x="1238" y="1087"/>
                      </a:lnTo>
                      <a:lnTo>
                        <a:pt x="1231" y="1092"/>
                      </a:lnTo>
                      <a:lnTo>
                        <a:pt x="1219" y="1101"/>
                      </a:lnTo>
                      <a:lnTo>
                        <a:pt x="1206" y="1108"/>
                      </a:lnTo>
                      <a:lnTo>
                        <a:pt x="1196" y="1113"/>
                      </a:lnTo>
                      <a:lnTo>
                        <a:pt x="1186" y="1116"/>
                      </a:lnTo>
                      <a:lnTo>
                        <a:pt x="1177" y="1117"/>
                      </a:lnTo>
                      <a:lnTo>
                        <a:pt x="1169" y="1117"/>
                      </a:lnTo>
                      <a:lnTo>
                        <a:pt x="1161" y="1116"/>
                      </a:lnTo>
                      <a:lnTo>
                        <a:pt x="1153" y="1115"/>
                      </a:lnTo>
                      <a:lnTo>
                        <a:pt x="1146" y="1113"/>
                      </a:lnTo>
                      <a:lnTo>
                        <a:pt x="1139" y="1113"/>
                      </a:lnTo>
                      <a:lnTo>
                        <a:pt x="1132" y="1112"/>
                      </a:lnTo>
                      <a:lnTo>
                        <a:pt x="1124" y="1113"/>
                      </a:lnTo>
                      <a:lnTo>
                        <a:pt x="1117" y="1116"/>
                      </a:lnTo>
                      <a:lnTo>
                        <a:pt x="1109" y="1121"/>
                      </a:lnTo>
                      <a:lnTo>
                        <a:pt x="1101" y="1128"/>
                      </a:lnTo>
                      <a:lnTo>
                        <a:pt x="1092" y="1137"/>
                      </a:lnTo>
                      <a:lnTo>
                        <a:pt x="1075" y="1128"/>
                      </a:lnTo>
                      <a:lnTo>
                        <a:pt x="1060" y="1121"/>
                      </a:lnTo>
                      <a:lnTo>
                        <a:pt x="1046" y="1116"/>
                      </a:lnTo>
                      <a:lnTo>
                        <a:pt x="1034" y="1114"/>
                      </a:lnTo>
                      <a:lnTo>
                        <a:pt x="1022" y="1112"/>
                      </a:lnTo>
                      <a:lnTo>
                        <a:pt x="1012" y="1112"/>
                      </a:lnTo>
                      <a:lnTo>
                        <a:pt x="1003" y="1112"/>
                      </a:lnTo>
                      <a:lnTo>
                        <a:pt x="994" y="1113"/>
                      </a:lnTo>
                      <a:lnTo>
                        <a:pt x="974" y="1114"/>
                      </a:lnTo>
                      <a:lnTo>
                        <a:pt x="952" y="1114"/>
                      </a:lnTo>
                      <a:lnTo>
                        <a:pt x="941" y="1112"/>
                      </a:lnTo>
                      <a:lnTo>
                        <a:pt x="927" y="1108"/>
                      </a:lnTo>
                      <a:lnTo>
                        <a:pt x="911" y="1104"/>
                      </a:lnTo>
                      <a:lnTo>
                        <a:pt x="894" y="1096"/>
                      </a:lnTo>
                      <a:lnTo>
                        <a:pt x="860" y="1111"/>
                      </a:lnTo>
                      <a:lnTo>
                        <a:pt x="830" y="1120"/>
                      </a:lnTo>
                      <a:lnTo>
                        <a:pt x="818" y="1123"/>
                      </a:lnTo>
                      <a:lnTo>
                        <a:pt x="806" y="1125"/>
                      </a:lnTo>
                      <a:lnTo>
                        <a:pt x="796" y="1128"/>
                      </a:lnTo>
                      <a:lnTo>
                        <a:pt x="787" y="1128"/>
                      </a:lnTo>
                      <a:lnTo>
                        <a:pt x="779" y="1128"/>
                      </a:lnTo>
                      <a:lnTo>
                        <a:pt x="772" y="1128"/>
                      </a:lnTo>
                      <a:lnTo>
                        <a:pt x="766" y="1125"/>
                      </a:lnTo>
                      <a:lnTo>
                        <a:pt x="760" y="1124"/>
                      </a:lnTo>
                      <a:lnTo>
                        <a:pt x="756" y="1121"/>
                      </a:lnTo>
                      <a:lnTo>
                        <a:pt x="752" y="1117"/>
                      </a:lnTo>
                      <a:lnTo>
                        <a:pt x="749" y="1114"/>
                      </a:lnTo>
                      <a:lnTo>
                        <a:pt x="747" y="1109"/>
                      </a:lnTo>
                      <a:lnTo>
                        <a:pt x="744" y="1099"/>
                      </a:lnTo>
                      <a:lnTo>
                        <a:pt x="743" y="1088"/>
                      </a:lnTo>
                      <a:lnTo>
                        <a:pt x="743" y="1075"/>
                      </a:lnTo>
                      <a:lnTo>
                        <a:pt x="744" y="1061"/>
                      </a:lnTo>
                      <a:lnTo>
                        <a:pt x="748" y="1033"/>
                      </a:lnTo>
                      <a:lnTo>
                        <a:pt x="750" y="1004"/>
                      </a:lnTo>
                      <a:lnTo>
                        <a:pt x="749" y="992"/>
                      </a:lnTo>
                      <a:lnTo>
                        <a:pt x="747" y="979"/>
                      </a:lnTo>
                      <a:lnTo>
                        <a:pt x="743" y="967"/>
                      </a:lnTo>
                      <a:lnTo>
                        <a:pt x="740" y="955"/>
                      </a:lnTo>
                      <a:lnTo>
                        <a:pt x="731" y="931"/>
                      </a:lnTo>
                      <a:lnTo>
                        <a:pt x="723" y="907"/>
                      </a:lnTo>
                      <a:lnTo>
                        <a:pt x="720" y="895"/>
                      </a:lnTo>
                      <a:lnTo>
                        <a:pt x="718" y="881"/>
                      </a:lnTo>
                      <a:lnTo>
                        <a:pt x="717" y="866"/>
                      </a:lnTo>
                      <a:lnTo>
                        <a:pt x="717" y="851"/>
                      </a:lnTo>
                      <a:lnTo>
                        <a:pt x="719" y="834"/>
                      </a:lnTo>
                      <a:lnTo>
                        <a:pt x="723" y="817"/>
                      </a:lnTo>
                      <a:lnTo>
                        <a:pt x="729" y="797"/>
                      </a:lnTo>
                      <a:lnTo>
                        <a:pt x="737" y="777"/>
                      </a:lnTo>
                      <a:lnTo>
                        <a:pt x="904" y="410"/>
                      </a:lnTo>
                      <a:lnTo>
                        <a:pt x="909" y="402"/>
                      </a:lnTo>
                      <a:lnTo>
                        <a:pt x="912" y="395"/>
                      </a:lnTo>
                      <a:lnTo>
                        <a:pt x="917" y="388"/>
                      </a:lnTo>
                      <a:lnTo>
                        <a:pt x="923" y="382"/>
                      </a:lnTo>
                      <a:lnTo>
                        <a:pt x="927" y="378"/>
                      </a:lnTo>
                      <a:lnTo>
                        <a:pt x="933" y="374"/>
                      </a:lnTo>
                      <a:lnTo>
                        <a:pt x="939" y="371"/>
                      </a:lnTo>
                      <a:lnTo>
                        <a:pt x="944" y="369"/>
                      </a:lnTo>
                      <a:lnTo>
                        <a:pt x="950" y="366"/>
                      </a:lnTo>
                      <a:lnTo>
                        <a:pt x="957" y="365"/>
                      </a:lnTo>
                      <a:lnTo>
                        <a:pt x="963" y="364"/>
                      </a:lnTo>
                      <a:lnTo>
                        <a:pt x="970" y="364"/>
                      </a:lnTo>
                      <a:lnTo>
                        <a:pt x="983" y="364"/>
                      </a:lnTo>
                      <a:lnTo>
                        <a:pt x="998" y="368"/>
                      </a:lnTo>
                      <a:lnTo>
                        <a:pt x="1013" y="371"/>
                      </a:lnTo>
                      <a:lnTo>
                        <a:pt x="1028" y="377"/>
                      </a:lnTo>
                      <a:lnTo>
                        <a:pt x="1044" y="384"/>
                      </a:lnTo>
                      <a:lnTo>
                        <a:pt x="1060" y="390"/>
                      </a:lnTo>
                      <a:lnTo>
                        <a:pt x="1093" y="406"/>
                      </a:lnTo>
                      <a:lnTo>
                        <a:pt x="1126" y="422"/>
                      </a:lnTo>
                      <a:lnTo>
                        <a:pt x="1150" y="418"/>
                      </a:lnTo>
                      <a:lnTo>
                        <a:pt x="1174" y="413"/>
                      </a:lnTo>
                      <a:lnTo>
                        <a:pt x="1198" y="410"/>
                      </a:lnTo>
                      <a:lnTo>
                        <a:pt x="1222" y="408"/>
                      </a:lnTo>
                      <a:lnTo>
                        <a:pt x="1235" y="406"/>
                      </a:lnTo>
                      <a:lnTo>
                        <a:pt x="1247" y="406"/>
                      </a:lnTo>
                      <a:lnTo>
                        <a:pt x="1261" y="408"/>
                      </a:lnTo>
                      <a:lnTo>
                        <a:pt x="1274" y="410"/>
                      </a:lnTo>
                      <a:lnTo>
                        <a:pt x="1287" y="412"/>
                      </a:lnTo>
                      <a:lnTo>
                        <a:pt x="1302" y="416"/>
                      </a:lnTo>
                      <a:lnTo>
                        <a:pt x="1316" y="421"/>
                      </a:lnTo>
                      <a:lnTo>
                        <a:pt x="1332" y="427"/>
                      </a:lnTo>
                      <a:lnTo>
                        <a:pt x="1341" y="432"/>
                      </a:lnTo>
                      <a:lnTo>
                        <a:pt x="1350" y="435"/>
                      </a:lnTo>
                      <a:lnTo>
                        <a:pt x="1357" y="437"/>
                      </a:lnTo>
                      <a:lnTo>
                        <a:pt x="1363" y="438"/>
                      </a:lnTo>
                      <a:lnTo>
                        <a:pt x="1367" y="438"/>
                      </a:lnTo>
                      <a:lnTo>
                        <a:pt x="1371" y="437"/>
                      </a:lnTo>
                      <a:lnTo>
                        <a:pt x="1373" y="435"/>
                      </a:lnTo>
                      <a:lnTo>
                        <a:pt x="1374" y="433"/>
                      </a:lnTo>
                      <a:lnTo>
                        <a:pt x="1374" y="429"/>
                      </a:lnTo>
                      <a:lnTo>
                        <a:pt x="1373" y="426"/>
                      </a:lnTo>
                      <a:lnTo>
                        <a:pt x="1372" y="421"/>
                      </a:lnTo>
                      <a:lnTo>
                        <a:pt x="1370" y="417"/>
                      </a:lnTo>
                      <a:lnTo>
                        <a:pt x="1362" y="405"/>
                      </a:lnTo>
                      <a:lnTo>
                        <a:pt x="1351" y="392"/>
                      </a:lnTo>
                      <a:lnTo>
                        <a:pt x="1339" y="378"/>
                      </a:lnTo>
                      <a:lnTo>
                        <a:pt x="1325" y="364"/>
                      </a:lnTo>
                      <a:lnTo>
                        <a:pt x="1310" y="349"/>
                      </a:lnTo>
                      <a:lnTo>
                        <a:pt x="1294" y="336"/>
                      </a:lnTo>
                      <a:lnTo>
                        <a:pt x="1278" y="323"/>
                      </a:lnTo>
                      <a:lnTo>
                        <a:pt x="1262" y="312"/>
                      </a:lnTo>
                      <a:lnTo>
                        <a:pt x="1249" y="302"/>
                      </a:lnTo>
                      <a:lnTo>
                        <a:pt x="1235" y="294"/>
                      </a:lnTo>
                      <a:lnTo>
                        <a:pt x="1267" y="299"/>
                      </a:lnTo>
                      <a:lnTo>
                        <a:pt x="1294" y="299"/>
                      </a:lnTo>
                      <a:lnTo>
                        <a:pt x="1318" y="297"/>
                      </a:lnTo>
                      <a:lnTo>
                        <a:pt x="1339" y="291"/>
                      </a:lnTo>
                      <a:lnTo>
                        <a:pt x="1355" y="283"/>
                      </a:lnTo>
                      <a:lnTo>
                        <a:pt x="1369" y="273"/>
                      </a:lnTo>
                      <a:lnTo>
                        <a:pt x="1379" y="260"/>
                      </a:lnTo>
                      <a:lnTo>
                        <a:pt x="1386" y="245"/>
                      </a:lnTo>
                      <a:lnTo>
                        <a:pt x="1389" y="229"/>
                      </a:lnTo>
                      <a:lnTo>
                        <a:pt x="1390" y="212"/>
                      </a:lnTo>
                      <a:lnTo>
                        <a:pt x="1388" y="195"/>
                      </a:lnTo>
                      <a:lnTo>
                        <a:pt x="1383" y="176"/>
                      </a:lnTo>
                      <a:lnTo>
                        <a:pt x="1375" y="156"/>
                      </a:lnTo>
                      <a:lnTo>
                        <a:pt x="1365" y="138"/>
                      </a:lnTo>
                      <a:lnTo>
                        <a:pt x="1351" y="118"/>
                      </a:lnTo>
                      <a:lnTo>
                        <a:pt x="1335" y="100"/>
                      </a:lnTo>
                      <a:lnTo>
                        <a:pt x="1317" y="82"/>
                      </a:lnTo>
                      <a:lnTo>
                        <a:pt x="1297" y="65"/>
                      </a:lnTo>
                      <a:lnTo>
                        <a:pt x="1274" y="50"/>
                      </a:lnTo>
                      <a:lnTo>
                        <a:pt x="1249" y="36"/>
                      </a:lnTo>
                      <a:lnTo>
                        <a:pt x="1221" y="24"/>
                      </a:lnTo>
                      <a:lnTo>
                        <a:pt x="1191" y="13"/>
                      </a:lnTo>
                      <a:lnTo>
                        <a:pt x="1161" y="6"/>
                      </a:lnTo>
                      <a:lnTo>
                        <a:pt x="1127" y="2"/>
                      </a:lnTo>
                      <a:lnTo>
                        <a:pt x="1092" y="0"/>
                      </a:lnTo>
                      <a:lnTo>
                        <a:pt x="1055" y="1"/>
                      </a:lnTo>
                      <a:lnTo>
                        <a:pt x="1018" y="6"/>
                      </a:lnTo>
                      <a:lnTo>
                        <a:pt x="978" y="14"/>
                      </a:lnTo>
                      <a:lnTo>
                        <a:pt x="935" y="27"/>
                      </a:lnTo>
                      <a:lnTo>
                        <a:pt x="893" y="44"/>
                      </a:lnTo>
                      <a:lnTo>
                        <a:pt x="848" y="67"/>
                      </a:lnTo>
                      <a:lnTo>
                        <a:pt x="804" y="93"/>
                      </a:lnTo>
                      <a:lnTo>
                        <a:pt x="771" y="144"/>
                      </a:lnTo>
                      <a:lnTo>
                        <a:pt x="745" y="180"/>
                      </a:lnTo>
                      <a:lnTo>
                        <a:pt x="736" y="194"/>
                      </a:lnTo>
                      <a:lnTo>
                        <a:pt x="727" y="204"/>
                      </a:lnTo>
                      <a:lnTo>
                        <a:pt x="718" y="212"/>
                      </a:lnTo>
                      <a:lnTo>
                        <a:pt x="710" y="218"/>
                      </a:lnTo>
                      <a:lnTo>
                        <a:pt x="700" y="222"/>
                      </a:lnTo>
                      <a:lnTo>
                        <a:pt x="689" y="225"/>
                      </a:lnTo>
                      <a:lnTo>
                        <a:pt x="677" y="225"/>
                      </a:lnTo>
                      <a:lnTo>
                        <a:pt x="663" y="225"/>
                      </a:lnTo>
                      <a:lnTo>
                        <a:pt x="625" y="222"/>
                      </a:lnTo>
                      <a:lnTo>
                        <a:pt x="573" y="219"/>
                      </a:lnTo>
                      <a:lnTo>
                        <a:pt x="553" y="218"/>
                      </a:lnTo>
                      <a:lnTo>
                        <a:pt x="535" y="218"/>
                      </a:lnTo>
                      <a:lnTo>
                        <a:pt x="519" y="219"/>
                      </a:lnTo>
                      <a:lnTo>
                        <a:pt x="503" y="221"/>
                      </a:lnTo>
                      <a:lnTo>
                        <a:pt x="495" y="224"/>
                      </a:lnTo>
                      <a:lnTo>
                        <a:pt x="488" y="226"/>
                      </a:lnTo>
                      <a:lnTo>
                        <a:pt x="480" y="228"/>
                      </a:lnTo>
                      <a:lnTo>
                        <a:pt x="473" y="232"/>
                      </a:lnTo>
                      <a:lnTo>
                        <a:pt x="466" y="236"/>
                      </a:lnTo>
                      <a:lnTo>
                        <a:pt x="460" y="241"/>
                      </a:lnTo>
                      <a:lnTo>
                        <a:pt x="453" y="246"/>
                      </a:lnTo>
                      <a:lnTo>
                        <a:pt x="446" y="253"/>
                      </a:lnTo>
                      <a:lnTo>
                        <a:pt x="426" y="273"/>
                      </a:lnTo>
                      <a:lnTo>
                        <a:pt x="412" y="285"/>
                      </a:lnTo>
                      <a:lnTo>
                        <a:pt x="401" y="292"/>
                      </a:lnTo>
                      <a:lnTo>
                        <a:pt x="393" y="296"/>
                      </a:lnTo>
                      <a:lnTo>
                        <a:pt x="384" y="297"/>
                      </a:lnTo>
                      <a:lnTo>
                        <a:pt x="374" y="300"/>
                      </a:lnTo>
                      <a:lnTo>
                        <a:pt x="360" y="306"/>
                      </a:lnTo>
                      <a:lnTo>
                        <a:pt x="340" y="317"/>
                      </a:lnTo>
                      <a:lnTo>
                        <a:pt x="326" y="348"/>
                      </a:lnTo>
                      <a:lnTo>
                        <a:pt x="320" y="366"/>
                      </a:lnTo>
                      <a:lnTo>
                        <a:pt x="314" y="385"/>
                      </a:lnTo>
                      <a:lnTo>
                        <a:pt x="310" y="403"/>
                      </a:lnTo>
                      <a:lnTo>
                        <a:pt x="306" y="422"/>
                      </a:lnTo>
                      <a:lnTo>
                        <a:pt x="298" y="461"/>
                      </a:lnTo>
                      <a:lnTo>
                        <a:pt x="292" y="501"/>
                      </a:lnTo>
                      <a:lnTo>
                        <a:pt x="284" y="542"/>
                      </a:lnTo>
                      <a:lnTo>
                        <a:pt x="273" y="584"/>
                      </a:lnTo>
                      <a:lnTo>
                        <a:pt x="268" y="604"/>
                      </a:lnTo>
                      <a:lnTo>
                        <a:pt x="261" y="625"/>
                      </a:lnTo>
                      <a:lnTo>
                        <a:pt x="253" y="645"/>
                      </a:lnTo>
                      <a:lnTo>
                        <a:pt x="245" y="666"/>
                      </a:lnTo>
                      <a:lnTo>
                        <a:pt x="177" y="812"/>
                      </a:lnTo>
                      <a:lnTo>
                        <a:pt x="58" y="1010"/>
                      </a:lnTo>
                      <a:lnTo>
                        <a:pt x="5" y="1137"/>
                      </a:lnTo>
                      <a:lnTo>
                        <a:pt x="0" y="1154"/>
                      </a:lnTo>
                      <a:lnTo>
                        <a:pt x="1" y="1171"/>
                      </a:lnTo>
                      <a:lnTo>
                        <a:pt x="8" y="1191"/>
                      </a:lnTo>
                      <a:lnTo>
                        <a:pt x="21" y="1211"/>
                      </a:lnTo>
                      <a:lnTo>
                        <a:pt x="37" y="1233"/>
                      </a:lnTo>
                      <a:lnTo>
                        <a:pt x="58" y="1257"/>
                      </a:lnTo>
                      <a:lnTo>
                        <a:pt x="83" y="1281"/>
                      </a:lnTo>
                      <a:lnTo>
                        <a:pt x="112" y="1306"/>
                      </a:lnTo>
                      <a:lnTo>
                        <a:pt x="145" y="1333"/>
                      </a:lnTo>
                      <a:lnTo>
                        <a:pt x="181" y="1360"/>
                      </a:lnTo>
                      <a:lnTo>
                        <a:pt x="221" y="1388"/>
                      </a:lnTo>
                      <a:lnTo>
                        <a:pt x="262" y="1417"/>
                      </a:lnTo>
                      <a:lnTo>
                        <a:pt x="306" y="1447"/>
                      </a:lnTo>
                      <a:lnTo>
                        <a:pt x="352" y="1476"/>
                      </a:lnTo>
                      <a:lnTo>
                        <a:pt x="401" y="1506"/>
                      </a:lnTo>
                      <a:lnTo>
                        <a:pt x="450" y="1537"/>
                      </a:lnTo>
                      <a:lnTo>
                        <a:pt x="553" y="1599"/>
                      </a:lnTo>
                      <a:lnTo>
                        <a:pt x="660" y="1661"/>
                      </a:lnTo>
                      <a:lnTo>
                        <a:pt x="766" y="1722"/>
                      </a:lnTo>
                      <a:lnTo>
                        <a:pt x="871" y="1783"/>
                      </a:lnTo>
                      <a:lnTo>
                        <a:pt x="972" y="1841"/>
                      </a:lnTo>
                      <a:lnTo>
                        <a:pt x="1067" y="1897"/>
                      </a:lnTo>
                      <a:lnTo>
                        <a:pt x="1153" y="1948"/>
                      </a:lnTo>
                      <a:lnTo>
                        <a:pt x="1227" y="1996"/>
                      </a:lnTo>
                      <a:lnTo>
                        <a:pt x="1231" y="2047"/>
                      </a:lnTo>
                      <a:lnTo>
                        <a:pt x="1237" y="2095"/>
                      </a:lnTo>
                      <a:lnTo>
                        <a:pt x="1245" y="2143"/>
                      </a:lnTo>
                      <a:lnTo>
                        <a:pt x="1254" y="2189"/>
                      </a:lnTo>
                      <a:lnTo>
                        <a:pt x="1265" y="2236"/>
                      </a:lnTo>
                      <a:lnTo>
                        <a:pt x="1275" y="2281"/>
                      </a:lnTo>
                      <a:lnTo>
                        <a:pt x="1284" y="2324"/>
                      </a:lnTo>
                      <a:lnTo>
                        <a:pt x="1293" y="2367"/>
                      </a:lnTo>
                      <a:lnTo>
                        <a:pt x="1298" y="2388"/>
                      </a:lnTo>
                      <a:lnTo>
                        <a:pt x="1301" y="2412"/>
                      </a:lnTo>
                      <a:lnTo>
                        <a:pt x="1305" y="2437"/>
                      </a:lnTo>
                      <a:lnTo>
                        <a:pt x="1307" y="2465"/>
                      </a:lnTo>
                      <a:lnTo>
                        <a:pt x="1311" y="2524"/>
                      </a:lnTo>
                      <a:lnTo>
                        <a:pt x="1314" y="2588"/>
                      </a:lnTo>
                      <a:lnTo>
                        <a:pt x="1316" y="2652"/>
                      </a:lnTo>
                      <a:lnTo>
                        <a:pt x="1317" y="2715"/>
                      </a:lnTo>
                      <a:lnTo>
                        <a:pt x="1317" y="2773"/>
                      </a:lnTo>
                      <a:lnTo>
                        <a:pt x="1317" y="2826"/>
                      </a:lnTo>
                      <a:lnTo>
                        <a:pt x="1317" y="2884"/>
                      </a:lnTo>
                      <a:lnTo>
                        <a:pt x="1323" y="2926"/>
                      </a:lnTo>
                      <a:lnTo>
                        <a:pt x="1327" y="2966"/>
                      </a:lnTo>
                      <a:lnTo>
                        <a:pt x="1331" y="3007"/>
                      </a:lnTo>
                      <a:lnTo>
                        <a:pt x="1333" y="3047"/>
                      </a:lnTo>
                      <a:lnTo>
                        <a:pt x="1334" y="3088"/>
                      </a:lnTo>
                      <a:lnTo>
                        <a:pt x="1334" y="3128"/>
                      </a:lnTo>
                      <a:lnTo>
                        <a:pt x="1334" y="3169"/>
                      </a:lnTo>
                      <a:lnTo>
                        <a:pt x="1333" y="3209"/>
                      </a:lnTo>
                      <a:lnTo>
                        <a:pt x="1331" y="3249"/>
                      </a:lnTo>
                      <a:lnTo>
                        <a:pt x="1329" y="3290"/>
                      </a:lnTo>
                      <a:lnTo>
                        <a:pt x="1325" y="3330"/>
                      </a:lnTo>
                      <a:lnTo>
                        <a:pt x="1322" y="3371"/>
                      </a:lnTo>
                      <a:lnTo>
                        <a:pt x="1313" y="3454"/>
                      </a:lnTo>
                      <a:lnTo>
                        <a:pt x="1302" y="3536"/>
                      </a:lnTo>
                      <a:lnTo>
                        <a:pt x="1291" y="3620"/>
                      </a:lnTo>
                      <a:lnTo>
                        <a:pt x="1279" y="3706"/>
                      </a:lnTo>
                      <a:lnTo>
                        <a:pt x="1267" y="3794"/>
                      </a:lnTo>
                      <a:lnTo>
                        <a:pt x="1255" y="3883"/>
                      </a:lnTo>
                      <a:lnTo>
                        <a:pt x="1245" y="3975"/>
                      </a:lnTo>
                      <a:lnTo>
                        <a:pt x="1236" y="4070"/>
                      </a:lnTo>
                      <a:lnTo>
                        <a:pt x="1231" y="4118"/>
                      </a:lnTo>
                      <a:lnTo>
                        <a:pt x="1229" y="4167"/>
                      </a:lnTo>
                      <a:lnTo>
                        <a:pt x="1226" y="4216"/>
                      </a:lnTo>
                      <a:lnTo>
                        <a:pt x="1223" y="4267"/>
                      </a:lnTo>
                      <a:lnTo>
                        <a:pt x="1685" y="4351"/>
                      </a:lnTo>
                      <a:lnTo>
                        <a:pt x="1676" y="4241"/>
                      </a:lnTo>
                      <a:lnTo>
                        <a:pt x="1677" y="4256"/>
                      </a:lnTo>
                      <a:lnTo>
                        <a:pt x="1681" y="4295"/>
                      </a:lnTo>
                      <a:lnTo>
                        <a:pt x="1686" y="4352"/>
                      </a:lnTo>
                      <a:lnTo>
                        <a:pt x="1693" y="4420"/>
                      </a:lnTo>
                      <a:lnTo>
                        <a:pt x="1701" y="4496"/>
                      </a:lnTo>
                      <a:lnTo>
                        <a:pt x="1709" y="4572"/>
                      </a:lnTo>
                      <a:lnTo>
                        <a:pt x="1718" y="4642"/>
                      </a:lnTo>
                      <a:lnTo>
                        <a:pt x="1726" y="4700"/>
                      </a:lnTo>
                      <a:lnTo>
                        <a:pt x="1733" y="4751"/>
                      </a:lnTo>
                      <a:lnTo>
                        <a:pt x="1738" y="4802"/>
                      </a:lnTo>
                      <a:lnTo>
                        <a:pt x="1743" y="4852"/>
                      </a:lnTo>
                      <a:lnTo>
                        <a:pt x="1746" y="4904"/>
                      </a:lnTo>
                      <a:lnTo>
                        <a:pt x="1749" y="4955"/>
                      </a:lnTo>
                      <a:lnTo>
                        <a:pt x="1754" y="5006"/>
                      </a:lnTo>
                      <a:lnTo>
                        <a:pt x="1760" y="5057"/>
                      </a:lnTo>
                      <a:lnTo>
                        <a:pt x="1768" y="5106"/>
                      </a:lnTo>
                      <a:lnTo>
                        <a:pt x="1773" y="5145"/>
                      </a:lnTo>
                      <a:lnTo>
                        <a:pt x="1780" y="5189"/>
                      </a:lnTo>
                      <a:lnTo>
                        <a:pt x="1786" y="5237"/>
                      </a:lnTo>
                      <a:lnTo>
                        <a:pt x="1793" y="5287"/>
                      </a:lnTo>
                      <a:lnTo>
                        <a:pt x="1799" y="5341"/>
                      </a:lnTo>
                      <a:lnTo>
                        <a:pt x="1804" y="5395"/>
                      </a:lnTo>
                      <a:lnTo>
                        <a:pt x="1809" y="5453"/>
                      </a:lnTo>
                      <a:lnTo>
                        <a:pt x="1815" y="5510"/>
                      </a:lnTo>
                      <a:lnTo>
                        <a:pt x="1819" y="5568"/>
                      </a:lnTo>
                      <a:lnTo>
                        <a:pt x="1824" y="5625"/>
                      </a:lnTo>
                      <a:lnTo>
                        <a:pt x="1827" y="5681"/>
                      </a:lnTo>
                      <a:lnTo>
                        <a:pt x="1829" y="5735"/>
                      </a:lnTo>
                      <a:lnTo>
                        <a:pt x="1833" y="5787"/>
                      </a:lnTo>
                      <a:lnTo>
                        <a:pt x="1834" y="5835"/>
                      </a:lnTo>
                      <a:lnTo>
                        <a:pt x="1835" y="5881"/>
                      </a:lnTo>
                      <a:lnTo>
                        <a:pt x="1835" y="5921"/>
                      </a:lnTo>
                      <a:lnTo>
                        <a:pt x="1836" y="5974"/>
                      </a:lnTo>
                      <a:lnTo>
                        <a:pt x="1837" y="6025"/>
                      </a:lnTo>
                      <a:lnTo>
                        <a:pt x="1841" y="6077"/>
                      </a:lnTo>
                      <a:lnTo>
                        <a:pt x="1844" y="6128"/>
                      </a:lnTo>
                      <a:lnTo>
                        <a:pt x="1849" y="6179"/>
                      </a:lnTo>
                      <a:lnTo>
                        <a:pt x="1855" y="6230"/>
                      </a:lnTo>
                      <a:lnTo>
                        <a:pt x="1860" y="6280"/>
                      </a:lnTo>
                      <a:lnTo>
                        <a:pt x="1867" y="6330"/>
                      </a:lnTo>
                      <a:lnTo>
                        <a:pt x="1881" y="6430"/>
                      </a:lnTo>
                      <a:lnTo>
                        <a:pt x="1895" y="6527"/>
                      </a:lnTo>
                      <a:lnTo>
                        <a:pt x="1908" y="6624"/>
                      </a:lnTo>
                      <a:lnTo>
                        <a:pt x="1921" y="6719"/>
                      </a:lnTo>
                      <a:lnTo>
                        <a:pt x="1925" y="6762"/>
                      </a:lnTo>
                      <a:lnTo>
                        <a:pt x="1931" y="6811"/>
                      </a:lnTo>
                      <a:lnTo>
                        <a:pt x="1938" y="6864"/>
                      </a:lnTo>
                      <a:lnTo>
                        <a:pt x="1946" y="6918"/>
                      </a:lnTo>
                      <a:lnTo>
                        <a:pt x="1954" y="6970"/>
                      </a:lnTo>
                      <a:lnTo>
                        <a:pt x="1963" y="7020"/>
                      </a:lnTo>
                      <a:lnTo>
                        <a:pt x="1969" y="7042"/>
                      </a:lnTo>
                      <a:lnTo>
                        <a:pt x="1973" y="7064"/>
                      </a:lnTo>
                      <a:lnTo>
                        <a:pt x="1979" y="7084"/>
                      </a:lnTo>
                      <a:lnTo>
                        <a:pt x="1986" y="7101"/>
                      </a:lnTo>
                      <a:lnTo>
                        <a:pt x="1995" y="7128"/>
                      </a:lnTo>
                      <a:lnTo>
                        <a:pt x="2009" y="7168"/>
                      </a:lnTo>
                      <a:lnTo>
                        <a:pt x="2025" y="7216"/>
                      </a:lnTo>
                      <a:lnTo>
                        <a:pt x="2041" y="7269"/>
                      </a:lnTo>
                      <a:lnTo>
                        <a:pt x="2056" y="7321"/>
                      </a:lnTo>
                      <a:lnTo>
                        <a:pt x="2068" y="7370"/>
                      </a:lnTo>
                      <a:lnTo>
                        <a:pt x="2073" y="7392"/>
                      </a:lnTo>
                      <a:lnTo>
                        <a:pt x="2076" y="7413"/>
                      </a:lnTo>
                      <a:lnTo>
                        <a:pt x="2080" y="7429"/>
                      </a:lnTo>
                      <a:lnTo>
                        <a:pt x="2080" y="7442"/>
                      </a:lnTo>
                      <a:lnTo>
                        <a:pt x="2068" y="7466"/>
                      </a:lnTo>
                      <a:lnTo>
                        <a:pt x="2041" y="7517"/>
                      </a:lnTo>
                      <a:lnTo>
                        <a:pt x="2011" y="7570"/>
                      </a:lnTo>
                      <a:lnTo>
                        <a:pt x="1995" y="7602"/>
                      </a:lnTo>
                      <a:lnTo>
                        <a:pt x="1992" y="7614"/>
                      </a:lnTo>
                      <a:lnTo>
                        <a:pt x="1986" y="7637"/>
                      </a:lnTo>
                      <a:lnTo>
                        <a:pt x="1979" y="7669"/>
                      </a:lnTo>
                      <a:lnTo>
                        <a:pt x="1971" y="7703"/>
                      </a:lnTo>
                      <a:lnTo>
                        <a:pt x="1964" y="7738"/>
                      </a:lnTo>
                      <a:lnTo>
                        <a:pt x="1959" y="7769"/>
                      </a:lnTo>
                      <a:lnTo>
                        <a:pt x="1954" y="7793"/>
                      </a:lnTo>
                      <a:lnTo>
                        <a:pt x="1953" y="7805"/>
                      </a:lnTo>
                      <a:lnTo>
                        <a:pt x="1953" y="7815"/>
                      </a:lnTo>
                      <a:lnTo>
                        <a:pt x="1953" y="7840"/>
                      </a:lnTo>
                      <a:lnTo>
                        <a:pt x="1956" y="7862"/>
                      </a:lnTo>
                      <a:lnTo>
                        <a:pt x="1959" y="7872"/>
                      </a:lnTo>
                      <a:lnTo>
                        <a:pt x="1961" y="7880"/>
                      </a:lnTo>
                      <a:lnTo>
                        <a:pt x="1963" y="7888"/>
                      </a:lnTo>
                      <a:lnTo>
                        <a:pt x="1967" y="7895"/>
                      </a:lnTo>
                      <a:lnTo>
                        <a:pt x="1970" y="7901"/>
                      </a:lnTo>
                      <a:lnTo>
                        <a:pt x="1973" y="7906"/>
                      </a:lnTo>
                      <a:lnTo>
                        <a:pt x="1977" y="7911"/>
                      </a:lnTo>
                      <a:lnTo>
                        <a:pt x="1981" y="7916"/>
                      </a:lnTo>
                      <a:lnTo>
                        <a:pt x="1991" y="7922"/>
                      </a:lnTo>
                      <a:lnTo>
                        <a:pt x="2001" y="7927"/>
                      </a:lnTo>
                      <a:lnTo>
                        <a:pt x="2011" y="7930"/>
                      </a:lnTo>
                      <a:lnTo>
                        <a:pt x="2023" y="7934"/>
                      </a:lnTo>
                      <a:lnTo>
                        <a:pt x="2034" y="7936"/>
                      </a:lnTo>
                      <a:lnTo>
                        <a:pt x="2045" y="7938"/>
                      </a:lnTo>
                      <a:lnTo>
                        <a:pt x="2058" y="7941"/>
                      </a:lnTo>
                      <a:lnTo>
                        <a:pt x="2070" y="7943"/>
                      </a:lnTo>
                      <a:lnTo>
                        <a:pt x="2080" y="7948"/>
                      </a:lnTo>
                      <a:lnTo>
                        <a:pt x="2091" y="7953"/>
                      </a:lnTo>
                      <a:lnTo>
                        <a:pt x="2304" y="7953"/>
                      </a:lnTo>
                      <a:lnTo>
                        <a:pt x="2353" y="7924"/>
                      </a:lnTo>
                      <a:lnTo>
                        <a:pt x="2390" y="7904"/>
                      </a:lnTo>
                      <a:lnTo>
                        <a:pt x="2403" y="7896"/>
                      </a:lnTo>
                      <a:lnTo>
                        <a:pt x="2415" y="7889"/>
                      </a:lnTo>
                      <a:lnTo>
                        <a:pt x="2424" y="7882"/>
                      </a:lnTo>
                      <a:lnTo>
                        <a:pt x="2430" y="7874"/>
                      </a:lnTo>
                      <a:lnTo>
                        <a:pt x="2435" y="7865"/>
                      </a:lnTo>
                      <a:lnTo>
                        <a:pt x="2439" y="7853"/>
                      </a:lnTo>
                      <a:lnTo>
                        <a:pt x="2441" y="7838"/>
                      </a:lnTo>
                      <a:lnTo>
                        <a:pt x="2442" y="7820"/>
                      </a:lnTo>
                      <a:lnTo>
                        <a:pt x="2442" y="7770"/>
                      </a:lnTo>
                      <a:lnTo>
                        <a:pt x="2442" y="7697"/>
                      </a:lnTo>
                      <a:lnTo>
                        <a:pt x="2442" y="7686"/>
                      </a:lnTo>
                      <a:lnTo>
                        <a:pt x="2445" y="7676"/>
                      </a:lnTo>
                      <a:lnTo>
                        <a:pt x="2448" y="7665"/>
                      </a:lnTo>
                      <a:lnTo>
                        <a:pt x="2453" y="7655"/>
                      </a:lnTo>
                      <a:lnTo>
                        <a:pt x="2464" y="7637"/>
                      </a:lnTo>
                      <a:lnTo>
                        <a:pt x="2477" y="7618"/>
                      </a:lnTo>
                      <a:lnTo>
                        <a:pt x="2489" y="7600"/>
                      </a:lnTo>
                      <a:lnTo>
                        <a:pt x="2501" y="7581"/>
                      </a:lnTo>
                      <a:lnTo>
                        <a:pt x="2504" y="7572"/>
                      </a:lnTo>
                      <a:lnTo>
                        <a:pt x="2507" y="7560"/>
                      </a:lnTo>
                      <a:lnTo>
                        <a:pt x="2509" y="7550"/>
                      </a:lnTo>
                      <a:lnTo>
                        <a:pt x="2509" y="7538"/>
                      </a:lnTo>
                      <a:lnTo>
                        <a:pt x="2495" y="7422"/>
                      </a:lnTo>
                      <a:lnTo>
                        <a:pt x="2507" y="7400"/>
                      </a:lnTo>
                      <a:lnTo>
                        <a:pt x="2520" y="7378"/>
                      </a:lnTo>
                      <a:lnTo>
                        <a:pt x="2530" y="7354"/>
                      </a:lnTo>
                      <a:lnTo>
                        <a:pt x="2541" y="7328"/>
                      </a:lnTo>
                      <a:lnTo>
                        <a:pt x="2547" y="7301"/>
                      </a:lnTo>
                      <a:lnTo>
                        <a:pt x="2554" y="7272"/>
                      </a:lnTo>
                      <a:lnTo>
                        <a:pt x="2557" y="7256"/>
                      </a:lnTo>
                      <a:lnTo>
                        <a:pt x="2558" y="7241"/>
                      </a:lnTo>
                      <a:lnTo>
                        <a:pt x="2559" y="7225"/>
                      </a:lnTo>
                      <a:lnTo>
                        <a:pt x="2559" y="7208"/>
                      </a:lnTo>
                      <a:lnTo>
                        <a:pt x="2559" y="7134"/>
                      </a:lnTo>
                      <a:lnTo>
                        <a:pt x="2558" y="7116"/>
                      </a:lnTo>
                      <a:lnTo>
                        <a:pt x="2554" y="7096"/>
                      </a:lnTo>
                      <a:lnTo>
                        <a:pt x="2549" y="7077"/>
                      </a:lnTo>
                      <a:lnTo>
                        <a:pt x="2541" y="7056"/>
                      </a:lnTo>
                      <a:lnTo>
                        <a:pt x="2522" y="7015"/>
                      </a:lnTo>
                      <a:lnTo>
                        <a:pt x="2503" y="6973"/>
                      </a:lnTo>
                      <a:lnTo>
                        <a:pt x="2493" y="6952"/>
                      </a:lnTo>
                      <a:lnTo>
                        <a:pt x="2483" y="6930"/>
                      </a:lnTo>
                      <a:lnTo>
                        <a:pt x="2474" y="6910"/>
                      </a:lnTo>
                      <a:lnTo>
                        <a:pt x="2467" y="6890"/>
                      </a:lnTo>
                      <a:lnTo>
                        <a:pt x="2462" y="6871"/>
                      </a:lnTo>
                      <a:lnTo>
                        <a:pt x="2458" y="6851"/>
                      </a:lnTo>
                      <a:lnTo>
                        <a:pt x="2457" y="6842"/>
                      </a:lnTo>
                      <a:lnTo>
                        <a:pt x="2457" y="6833"/>
                      </a:lnTo>
                      <a:lnTo>
                        <a:pt x="2457" y="6824"/>
                      </a:lnTo>
                      <a:lnTo>
                        <a:pt x="2458" y="6816"/>
                      </a:lnTo>
                      <a:lnTo>
                        <a:pt x="2485" y="6538"/>
                      </a:lnTo>
                      <a:lnTo>
                        <a:pt x="2485" y="6517"/>
                      </a:lnTo>
                      <a:lnTo>
                        <a:pt x="2485" y="6507"/>
                      </a:lnTo>
                      <a:lnTo>
                        <a:pt x="2483" y="6498"/>
                      </a:lnTo>
                      <a:lnTo>
                        <a:pt x="2481" y="6491"/>
                      </a:lnTo>
                      <a:lnTo>
                        <a:pt x="2480" y="6485"/>
                      </a:lnTo>
                      <a:lnTo>
                        <a:pt x="2474" y="6474"/>
                      </a:lnTo>
                      <a:lnTo>
                        <a:pt x="2469" y="6466"/>
                      </a:lnTo>
                      <a:lnTo>
                        <a:pt x="2463" y="6459"/>
                      </a:lnTo>
                      <a:lnTo>
                        <a:pt x="2457" y="6451"/>
                      </a:lnTo>
                      <a:lnTo>
                        <a:pt x="2456" y="6448"/>
                      </a:lnTo>
                      <a:lnTo>
                        <a:pt x="2454" y="6443"/>
                      </a:lnTo>
                      <a:lnTo>
                        <a:pt x="2453" y="6438"/>
                      </a:lnTo>
                      <a:lnTo>
                        <a:pt x="2453" y="6432"/>
                      </a:lnTo>
                      <a:lnTo>
                        <a:pt x="2453" y="6410"/>
                      </a:lnTo>
                      <a:lnTo>
                        <a:pt x="2454" y="6369"/>
                      </a:lnTo>
                      <a:lnTo>
                        <a:pt x="2457" y="6328"/>
                      </a:lnTo>
                      <a:lnTo>
                        <a:pt x="2463" y="6289"/>
                      </a:lnTo>
                      <a:lnTo>
                        <a:pt x="2469" y="6251"/>
                      </a:lnTo>
                      <a:lnTo>
                        <a:pt x="2478" y="6214"/>
                      </a:lnTo>
                      <a:lnTo>
                        <a:pt x="2486" y="6178"/>
                      </a:lnTo>
                      <a:lnTo>
                        <a:pt x="2496" y="6144"/>
                      </a:lnTo>
                      <a:lnTo>
                        <a:pt x="2505" y="6111"/>
                      </a:lnTo>
                      <a:lnTo>
                        <a:pt x="2526" y="6047"/>
                      </a:lnTo>
                      <a:lnTo>
                        <a:pt x="2542" y="5986"/>
                      </a:lnTo>
                      <a:lnTo>
                        <a:pt x="2549" y="5959"/>
                      </a:lnTo>
                      <a:lnTo>
                        <a:pt x="2554" y="5931"/>
                      </a:lnTo>
                      <a:lnTo>
                        <a:pt x="2558" y="5904"/>
                      </a:lnTo>
                      <a:lnTo>
                        <a:pt x="2559" y="5879"/>
                      </a:lnTo>
                      <a:lnTo>
                        <a:pt x="2558" y="5817"/>
                      </a:lnTo>
                      <a:lnTo>
                        <a:pt x="2554" y="5738"/>
                      </a:lnTo>
                      <a:lnTo>
                        <a:pt x="2551" y="5647"/>
                      </a:lnTo>
                      <a:lnTo>
                        <a:pt x="2546" y="5552"/>
                      </a:lnTo>
                      <a:lnTo>
                        <a:pt x="2544" y="5459"/>
                      </a:lnTo>
                      <a:lnTo>
                        <a:pt x="2542" y="5377"/>
                      </a:lnTo>
                      <a:lnTo>
                        <a:pt x="2543" y="5343"/>
                      </a:lnTo>
                      <a:lnTo>
                        <a:pt x="2544" y="5313"/>
                      </a:lnTo>
                      <a:lnTo>
                        <a:pt x="2545" y="5289"/>
                      </a:lnTo>
                      <a:lnTo>
                        <a:pt x="2549" y="5273"/>
                      </a:lnTo>
                      <a:lnTo>
                        <a:pt x="2553" y="5253"/>
                      </a:lnTo>
                      <a:lnTo>
                        <a:pt x="2558" y="5226"/>
                      </a:lnTo>
                      <a:lnTo>
                        <a:pt x="2561" y="5194"/>
                      </a:lnTo>
                      <a:lnTo>
                        <a:pt x="2566" y="5159"/>
                      </a:lnTo>
                      <a:lnTo>
                        <a:pt x="2574" y="5078"/>
                      </a:lnTo>
                      <a:lnTo>
                        <a:pt x="2581" y="4990"/>
                      </a:lnTo>
                      <a:lnTo>
                        <a:pt x="2586" y="4901"/>
                      </a:lnTo>
                      <a:lnTo>
                        <a:pt x="2592" y="4816"/>
                      </a:lnTo>
                      <a:lnTo>
                        <a:pt x="2598" y="4743"/>
                      </a:lnTo>
                      <a:lnTo>
                        <a:pt x="2601" y="4688"/>
                      </a:lnTo>
                      <a:lnTo>
                        <a:pt x="2606" y="4696"/>
                      </a:lnTo>
                      <a:lnTo>
                        <a:pt x="2610" y="4706"/>
                      </a:lnTo>
                      <a:lnTo>
                        <a:pt x="2615" y="4720"/>
                      </a:lnTo>
                      <a:lnTo>
                        <a:pt x="2619" y="4736"/>
                      </a:lnTo>
                      <a:lnTo>
                        <a:pt x="2627" y="4775"/>
                      </a:lnTo>
                      <a:lnTo>
                        <a:pt x="2637" y="4820"/>
                      </a:lnTo>
                      <a:lnTo>
                        <a:pt x="2645" y="4874"/>
                      </a:lnTo>
                      <a:lnTo>
                        <a:pt x="2653" y="4933"/>
                      </a:lnTo>
                      <a:lnTo>
                        <a:pt x="2661" y="4994"/>
                      </a:lnTo>
                      <a:lnTo>
                        <a:pt x="2667" y="5059"/>
                      </a:lnTo>
                      <a:lnTo>
                        <a:pt x="2673" y="5125"/>
                      </a:lnTo>
                      <a:lnTo>
                        <a:pt x="2680" y="5190"/>
                      </a:lnTo>
                      <a:lnTo>
                        <a:pt x="2685" y="5253"/>
                      </a:lnTo>
                      <a:lnTo>
                        <a:pt x="2689" y="5313"/>
                      </a:lnTo>
                      <a:lnTo>
                        <a:pt x="2693" y="5369"/>
                      </a:lnTo>
                      <a:lnTo>
                        <a:pt x="2695" y="5419"/>
                      </a:lnTo>
                      <a:lnTo>
                        <a:pt x="2697" y="5462"/>
                      </a:lnTo>
                      <a:lnTo>
                        <a:pt x="2697" y="5496"/>
                      </a:lnTo>
                      <a:lnTo>
                        <a:pt x="2698" y="5555"/>
                      </a:lnTo>
                      <a:lnTo>
                        <a:pt x="2700" y="5611"/>
                      </a:lnTo>
                      <a:lnTo>
                        <a:pt x="2703" y="5664"/>
                      </a:lnTo>
                      <a:lnTo>
                        <a:pt x="2706" y="5714"/>
                      </a:lnTo>
                      <a:lnTo>
                        <a:pt x="2712" y="5763"/>
                      </a:lnTo>
                      <a:lnTo>
                        <a:pt x="2719" y="5813"/>
                      </a:lnTo>
                      <a:lnTo>
                        <a:pt x="2727" y="5863"/>
                      </a:lnTo>
                      <a:lnTo>
                        <a:pt x="2736" y="5915"/>
                      </a:lnTo>
                      <a:lnTo>
                        <a:pt x="2741" y="5950"/>
                      </a:lnTo>
                      <a:lnTo>
                        <a:pt x="2745" y="5982"/>
                      </a:lnTo>
                      <a:lnTo>
                        <a:pt x="2746" y="6009"/>
                      </a:lnTo>
                      <a:lnTo>
                        <a:pt x="2748" y="6035"/>
                      </a:lnTo>
                      <a:lnTo>
                        <a:pt x="2749" y="6080"/>
                      </a:lnTo>
                      <a:lnTo>
                        <a:pt x="2749" y="6120"/>
                      </a:lnTo>
                      <a:lnTo>
                        <a:pt x="2751" y="6138"/>
                      </a:lnTo>
                      <a:lnTo>
                        <a:pt x="2753" y="6158"/>
                      </a:lnTo>
                      <a:lnTo>
                        <a:pt x="2757" y="6177"/>
                      </a:lnTo>
                      <a:lnTo>
                        <a:pt x="2764" y="6197"/>
                      </a:lnTo>
                      <a:lnTo>
                        <a:pt x="2772" y="6218"/>
                      </a:lnTo>
                      <a:lnTo>
                        <a:pt x="2783" y="6241"/>
                      </a:lnTo>
                      <a:lnTo>
                        <a:pt x="2797" y="6266"/>
                      </a:lnTo>
                      <a:lnTo>
                        <a:pt x="2814" y="6294"/>
                      </a:lnTo>
                      <a:lnTo>
                        <a:pt x="2814" y="6319"/>
                      </a:lnTo>
                      <a:lnTo>
                        <a:pt x="2814" y="6344"/>
                      </a:lnTo>
                      <a:lnTo>
                        <a:pt x="2814" y="6369"/>
                      </a:lnTo>
                      <a:lnTo>
                        <a:pt x="2814" y="6394"/>
                      </a:lnTo>
                      <a:lnTo>
                        <a:pt x="2814" y="6418"/>
                      </a:lnTo>
                      <a:lnTo>
                        <a:pt x="2815" y="6442"/>
                      </a:lnTo>
                      <a:lnTo>
                        <a:pt x="2817" y="6466"/>
                      </a:lnTo>
                      <a:lnTo>
                        <a:pt x="2821" y="6490"/>
                      </a:lnTo>
                      <a:lnTo>
                        <a:pt x="2822" y="6499"/>
                      </a:lnTo>
                      <a:lnTo>
                        <a:pt x="2823" y="6510"/>
                      </a:lnTo>
                      <a:lnTo>
                        <a:pt x="2822" y="6519"/>
                      </a:lnTo>
                      <a:lnTo>
                        <a:pt x="2821" y="6528"/>
                      </a:lnTo>
                      <a:lnTo>
                        <a:pt x="2816" y="6546"/>
                      </a:lnTo>
                      <a:lnTo>
                        <a:pt x="2810" y="6566"/>
                      </a:lnTo>
                      <a:lnTo>
                        <a:pt x="2805" y="6587"/>
                      </a:lnTo>
                      <a:lnTo>
                        <a:pt x="2799" y="6610"/>
                      </a:lnTo>
                      <a:lnTo>
                        <a:pt x="2796" y="6623"/>
                      </a:lnTo>
                      <a:lnTo>
                        <a:pt x="2794" y="6637"/>
                      </a:lnTo>
                      <a:lnTo>
                        <a:pt x="2793" y="6650"/>
                      </a:lnTo>
                      <a:lnTo>
                        <a:pt x="2793" y="6666"/>
                      </a:lnTo>
                      <a:lnTo>
                        <a:pt x="2792" y="6695"/>
                      </a:lnTo>
                      <a:lnTo>
                        <a:pt x="2791" y="6723"/>
                      </a:lnTo>
                      <a:lnTo>
                        <a:pt x="2790" y="6750"/>
                      </a:lnTo>
                      <a:lnTo>
                        <a:pt x="2788" y="6776"/>
                      </a:lnTo>
                      <a:lnTo>
                        <a:pt x="2783" y="6824"/>
                      </a:lnTo>
                      <a:lnTo>
                        <a:pt x="2777" y="6870"/>
                      </a:lnTo>
                      <a:lnTo>
                        <a:pt x="2772" y="6914"/>
                      </a:lnTo>
                      <a:lnTo>
                        <a:pt x="2766" y="6958"/>
                      </a:lnTo>
                      <a:lnTo>
                        <a:pt x="2764" y="6980"/>
                      </a:lnTo>
                      <a:lnTo>
                        <a:pt x="2762" y="7002"/>
                      </a:lnTo>
                      <a:lnTo>
                        <a:pt x="2761" y="7025"/>
                      </a:lnTo>
                      <a:lnTo>
                        <a:pt x="2761" y="7049"/>
                      </a:lnTo>
                      <a:lnTo>
                        <a:pt x="2760" y="7156"/>
                      </a:lnTo>
                      <a:lnTo>
                        <a:pt x="2806" y="7462"/>
                      </a:lnTo>
                      <a:lnTo>
                        <a:pt x="2793" y="7464"/>
                      </a:lnTo>
                      <a:lnTo>
                        <a:pt x="2793" y="7517"/>
                      </a:lnTo>
                      <a:lnTo>
                        <a:pt x="2794" y="7528"/>
                      </a:lnTo>
                      <a:lnTo>
                        <a:pt x="2797" y="7540"/>
                      </a:lnTo>
                      <a:lnTo>
                        <a:pt x="2802" y="7551"/>
                      </a:lnTo>
                      <a:lnTo>
                        <a:pt x="2808" y="7562"/>
                      </a:lnTo>
                      <a:lnTo>
                        <a:pt x="2816" y="7573"/>
                      </a:lnTo>
                      <a:lnTo>
                        <a:pt x="2825" y="7584"/>
                      </a:lnTo>
                      <a:lnTo>
                        <a:pt x="2836" y="7594"/>
                      </a:lnTo>
                      <a:lnTo>
                        <a:pt x="2847" y="7604"/>
                      </a:lnTo>
                      <a:lnTo>
                        <a:pt x="2858" y="7612"/>
                      </a:lnTo>
                      <a:lnTo>
                        <a:pt x="2871" y="7620"/>
                      </a:lnTo>
                      <a:lnTo>
                        <a:pt x="2882" y="7628"/>
                      </a:lnTo>
                      <a:lnTo>
                        <a:pt x="2895" y="7633"/>
                      </a:lnTo>
                      <a:lnTo>
                        <a:pt x="2908" y="7638"/>
                      </a:lnTo>
                      <a:lnTo>
                        <a:pt x="2920" y="7641"/>
                      </a:lnTo>
                      <a:lnTo>
                        <a:pt x="2932" y="7644"/>
                      </a:lnTo>
                      <a:lnTo>
                        <a:pt x="2942" y="7645"/>
                      </a:lnTo>
                      <a:lnTo>
                        <a:pt x="3006" y="7645"/>
                      </a:lnTo>
                      <a:lnTo>
                        <a:pt x="3009" y="7662"/>
                      </a:lnTo>
                      <a:lnTo>
                        <a:pt x="3012" y="7678"/>
                      </a:lnTo>
                      <a:lnTo>
                        <a:pt x="3014" y="7693"/>
                      </a:lnTo>
                      <a:lnTo>
                        <a:pt x="3014" y="7706"/>
                      </a:lnTo>
                      <a:lnTo>
                        <a:pt x="3015" y="7730"/>
                      </a:lnTo>
                      <a:lnTo>
                        <a:pt x="3017" y="7752"/>
                      </a:lnTo>
                      <a:lnTo>
                        <a:pt x="3019" y="7761"/>
                      </a:lnTo>
                      <a:lnTo>
                        <a:pt x="3021" y="7770"/>
                      </a:lnTo>
                      <a:lnTo>
                        <a:pt x="3024" y="7780"/>
                      </a:lnTo>
                      <a:lnTo>
                        <a:pt x="3030" y="7789"/>
                      </a:lnTo>
                      <a:lnTo>
                        <a:pt x="3037" y="7798"/>
                      </a:lnTo>
                      <a:lnTo>
                        <a:pt x="3045" y="7807"/>
                      </a:lnTo>
                      <a:lnTo>
                        <a:pt x="3056" y="7816"/>
                      </a:lnTo>
                      <a:lnTo>
                        <a:pt x="3069" y="7825"/>
                      </a:lnTo>
                      <a:lnTo>
                        <a:pt x="3088" y="7838"/>
                      </a:lnTo>
                      <a:lnTo>
                        <a:pt x="3108" y="7849"/>
                      </a:lnTo>
                      <a:lnTo>
                        <a:pt x="3129" y="7860"/>
                      </a:lnTo>
                      <a:lnTo>
                        <a:pt x="3153" y="7870"/>
                      </a:lnTo>
                      <a:lnTo>
                        <a:pt x="3177" y="7878"/>
                      </a:lnTo>
                      <a:lnTo>
                        <a:pt x="3204" y="7884"/>
                      </a:lnTo>
                      <a:lnTo>
                        <a:pt x="3217" y="7886"/>
                      </a:lnTo>
                      <a:lnTo>
                        <a:pt x="3232" y="7888"/>
                      </a:lnTo>
                      <a:lnTo>
                        <a:pt x="3246" y="7889"/>
                      </a:lnTo>
                      <a:lnTo>
                        <a:pt x="3261" y="7889"/>
                      </a:lnTo>
                      <a:lnTo>
                        <a:pt x="3297" y="7889"/>
                      </a:lnTo>
                      <a:lnTo>
                        <a:pt x="3342" y="7887"/>
                      </a:lnTo>
                      <a:lnTo>
                        <a:pt x="3366" y="7886"/>
                      </a:lnTo>
                      <a:lnTo>
                        <a:pt x="3391" y="7884"/>
                      </a:lnTo>
                      <a:lnTo>
                        <a:pt x="3416" y="7881"/>
                      </a:lnTo>
                      <a:lnTo>
                        <a:pt x="3440" y="7878"/>
                      </a:lnTo>
                      <a:lnTo>
                        <a:pt x="3464" y="7874"/>
                      </a:lnTo>
                      <a:lnTo>
                        <a:pt x="3486" y="7869"/>
                      </a:lnTo>
                      <a:lnTo>
                        <a:pt x="3507" y="7863"/>
                      </a:lnTo>
                      <a:lnTo>
                        <a:pt x="3524" y="7856"/>
                      </a:lnTo>
                      <a:lnTo>
                        <a:pt x="3532" y="7852"/>
                      </a:lnTo>
                      <a:lnTo>
                        <a:pt x="3539" y="7847"/>
                      </a:lnTo>
                      <a:lnTo>
                        <a:pt x="3544" y="7842"/>
                      </a:lnTo>
                      <a:lnTo>
                        <a:pt x="3550" y="7838"/>
                      </a:lnTo>
                      <a:lnTo>
                        <a:pt x="3554" y="7832"/>
                      </a:lnTo>
                      <a:lnTo>
                        <a:pt x="3557" y="7828"/>
                      </a:lnTo>
                      <a:lnTo>
                        <a:pt x="3558" y="7821"/>
                      </a:lnTo>
                      <a:lnTo>
                        <a:pt x="3559" y="7815"/>
                      </a:lnTo>
                      <a:lnTo>
                        <a:pt x="3559" y="7805"/>
                      </a:lnTo>
                      <a:lnTo>
                        <a:pt x="3558" y="7790"/>
                      </a:lnTo>
                      <a:lnTo>
                        <a:pt x="3557" y="7775"/>
                      </a:lnTo>
                      <a:lnTo>
                        <a:pt x="3555" y="7761"/>
                      </a:lnTo>
                      <a:lnTo>
                        <a:pt x="3551" y="7746"/>
                      </a:lnTo>
                      <a:lnTo>
                        <a:pt x="3547" y="7732"/>
                      </a:lnTo>
                      <a:lnTo>
                        <a:pt x="3542" y="7718"/>
                      </a:lnTo>
                      <a:lnTo>
                        <a:pt x="3536" y="7703"/>
                      </a:lnTo>
                      <a:lnTo>
                        <a:pt x="3531" y="7688"/>
                      </a:lnTo>
                      <a:lnTo>
                        <a:pt x="3516" y="7660"/>
                      </a:lnTo>
                      <a:lnTo>
                        <a:pt x="3499" y="7632"/>
                      </a:lnTo>
                      <a:lnTo>
                        <a:pt x="3480" y="7604"/>
                      </a:lnTo>
                      <a:lnTo>
                        <a:pt x="3462" y="7576"/>
                      </a:lnTo>
                      <a:lnTo>
                        <a:pt x="3421" y="7524"/>
                      </a:lnTo>
                      <a:lnTo>
                        <a:pt x="3381" y="7474"/>
                      </a:lnTo>
                      <a:lnTo>
                        <a:pt x="3362" y="7452"/>
                      </a:lnTo>
                      <a:lnTo>
                        <a:pt x="3344" y="7430"/>
                      </a:lnTo>
                      <a:lnTo>
                        <a:pt x="3328" y="7408"/>
                      </a:lnTo>
                      <a:lnTo>
                        <a:pt x="3315" y="7390"/>
                      </a:lnTo>
                      <a:lnTo>
                        <a:pt x="3323" y="7357"/>
                      </a:lnTo>
                      <a:lnTo>
                        <a:pt x="3334" y="7316"/>
                      </a:lnTo>
                      <a:lnTo>
                        <a:pt x="3348" y="7270"/>
                      </a:lnTo>
                      <a:lnTo>
                        <a:pt x="3363" y="7222"/>
                      </a:lnTo>
                      <a:lnTo>
                        <a:pt x="3375" y="7175"/>
                      </a:lnTo>
                      <a:lnTo>
                        <a:pt x="3388" y="7132"/>
                      </a:lnTo>
                      <a:lnTo>
                        <a:pt x="3392" y="7113"/>
                      </a:lnTo>
                      <a:lnTo>
                        <a:pt x="3396" y="7096"/>
                      </a:lnTo>
                      <a:lnTo>
                        <a:pt x="3398" y="7081"/>
                      </a:lnTo>
                      <a:lnTo>
                        <a:pt x="3399" y="7071"/>
                      </a:lnTo>
                      <a:lnTo>
                        <a:pt x="3403" y="7016"/>
                      </a:lnTo>
                      <a:lnTo>
                        <a:pt x="3404" y="6965"/>
                      </a:lnTo>
                      <a:lnTo>
                        <a:pt x="3405" y="6914"/>
                      </a:lnTo>
                      <a:lnTo>
                        <a:pt x="3405" y="6866"/>
                      </a:lnTo>
                      <a:lnTo>
                        <a:pt x="3406" y="6819"/>
                      </a:lnTo>
                      <a:lnTo>
                        <a:pt x="3408" y="6773"/>
                      </a:lnTo>
                      <a:lnTo>
                        <a:pt x="3410" y="6749"/>
                      </a:lnTo>
                      <a:lnTo>
                        <a:pt x="3412" y="6723"/>
                      </a:lnTo>
                      <a:lnTo>
                        <a:pt x="3415" y="6699"/>
                      </a:lnTo>
                      <a:lnTo>
                        <a:pt x="3419" y="6674"/>
                      </a:lnTo>
                      <a:lnTo>
                        <a:pt x="3423" y="6640"/>
                      </a:lnTo>
                      <a:lnTo>
                        <a:pt x="3428" y="6600"/>
                      </a:lnTo>
                      <a:lnTo>
                        <a:pt x="3431" y="6555"/>
                      </a:lnTo>
                      <a:lnTo>
                        <a:pt x="3435" y="6506"/>
                      </a:lnTo>
                      <a:lnTo>
                        <a:pt x="3440" y="6400"/>
                      </a:lnTo>
                      <a:lnTo>
                        <a:pt x="3446" y="6286"/>
                      </a:lnTo>
                      <a:lnTo>
                        <a:pt x="3450" y="6171"/>
                      </a:lnTo>
                      <a:lnTo>
                        <a:pt x="3452" y="6063"/>
                      </a:lnTo>
                      <a:lnTo>
                        <a:pt x="3453" y="5967"/>
                      </a:lnTo>
                      <a:lnTo>
                        <a:pt x="3453" y="5889"/>
                      </a:lnTo>
                      <a:lnTo>
                        <a:pt x="3452" y="5839"/>
                      </a:lnTo>
                      <a:lnTo>
                        <a:pt x="3452" y="5789"/>
                      </a:lnTo>
                      <a:lnTo>
                        <a:pt x="3452" y="5737"/>
                      </a:lnTo>
                      <a:lnTo>
                        <a:pt x="3451" y="5686"/>
                      </a:lnTo>
                      <a:lnTo>
                        <a:pt x="3451" y="5634"/>
                      </a:lnTo>
                      <a:lnTo>
                        <a:pt x="3451" y="5583"/>
                      </a:lnTo>
                      <a:lnTo>
                        <a:pt x="3451" y="5530"/>
                      </a:lnTo>
                      <a:lnTo>
                        <a:pt x="3451" y="5479"/>
                      </a:lnTo>
                      <a:lnTo>
                        <a:pt x="3451" y="5427"/>
                      </a:lnTo>
                      <a:lnTo>
                        <a:pt x="3452" y="5376"/>
                      </a:lnTo>
                      <a:lnTo>
                        <a:pt x="3452" y="5326"/>
                      </a:lnTo>
                      <a:lnTo>
                        <a:pt x="3454" y="5275"/>
                      </a:lnTo>
                      <a:lnTo>
                        <a:pt x="3455" y="5225"/>
                      </a:lnTo>
                      <a:lnTo>
                        <a:pt x="3458" y="5177"/>
                      </a:lnTo>
                      <a:lnTo>
                        <a:pt x="3460" y="5128"/>
                      </a:lnTo>
                      <a:lnTo>
                        <a:pt x="3463" y="5081"/>
                      </a:lnTo>
                      <a:lnTo>
                        <a:pt x="3466" y="5035"/>
                      </a:lnTo>
                      <a:lnTo>
                        <a:pt x="3466" y="4985"/>
                      </a:lnTo>
                      <a:lnTo>
                        <a:pt x="3463" y="4931"/>
                      </a:lnTo>
                      <a:lnTo>
                        <a:pt x="3461" y="4878"/>
                      </a:lnTo>
                      <a:lnTo>
                        <a:pt x="3460" y="4824"/>
                      </a:lnTo>
                      <a:lnTo>
                        <a:pt x="3460" y="4772"/>
                      </a:lnTo>
                      <a:lnTo>
                        <a:pt x="3461" y="4747"/>
                      </a:lnTo>
                      <a:lnTo>
                        <a:pt x="3462" y="4724"/>
                      </a:lnTo>
                      <a:lnTo>
                        <a:pt x="3464" y="4702"/>
                      </a:lnTo>
                      <a:lnTo>
                        <a:pt x="3468" y="4681"/>
                      </a:lnTo>
                      <a:lnTo>
                        <a:pt x="3474" y="4641"/>
                      </a:lnTo>
                      <a:lnTo>
                        <a:pt x="3478" y="4594"/>
                      </a:lnTo>
                      <a:lnTo>
                        <a:pt x="3480" y="4542"/>
                      </a:lnTo>
                      <a:lnTo>
                        <a:pt x="3483" y="4487"/>
                      </a:lnTo>
                      <a:lnTo>
                        <a:pt x="3484" y="4432"/>
                      </a:lnTo>
                      <a:lnTo>
                        <a:pt x="3484" y="4378"/>
                      </a:lnTo>
                      <a:lnTo>
                        <a:pt x="3485" y="4328"/>
                      </a:lnTo>
                      <a:lnTo>
                        <a:pt x="3485" y="4283"/>
                      </a:lnTo>
                      <a:lnTo>
                        <a:pt x="3485" y="4155"/>
                      </a:lnTo>
                      <a:lnTo>
                        <a:pt x="3499" y="4154"/>
                      </a:lnTo>
                      <a:lnTo>
                        <a:pt x="3514" y="4152"/>
                      </a:lnTo>
                      <a:lnTo>
                        <a:pt x="3530" y="4148"/>
                      </a:lnTo>
                      <a:lnTo>
                        <a:pt x="3546" y="4145"/>
                      </a:lnTo>
                      <a:lnTo>
                        <a:pt x="3581" y="4135"/>
                      </a:lnTo>
                      <a:lnTo>
                        <a:pt x="3616" y="4123"/>
                      </a:lnTo>
                      <a:lnTo>
                        <a:pt x="3634" y="4116"/>
                      </a:lnTo>
                      <a:lnTo>
                        <a:pt x="3650" y="4110"/>
                      </a:lnTo>
                      <a:lnTo>
                        <a:pt x="3666" y="4102"/>
                      </a:lnTo>
                      <a:lnTo>
                        <a:pt x="3679" y="4094"/>
                      </a:lnTo>
                      <a:lnTo>
                        <a:pt x="3692" y="4086"/>
                      </a:lnTo>
                      <a:lnTo>
                        <a:pt x="3703" y="4076"/>
                      </a:lnTo>
                      <a:lnTo>
                        <a:pt x="3713" y="4068"/>
                      </a:lnTo>
                      <a:lnTo>
                        <a:pt x="3721" y="4059"/>
                      </a:lnTo>
                      <a:lnTo>
                        <a:pt x="3701" y="3947"/>
                      </a:lnTo>
                      <a:lnTo>
                        <a:pt x="3682" y="3843"/>
                      </a:lnTo>
                      <a:lnTo>
                        <a:pt x="3662" y="3745"/>
                      </a:lnTo>
                      <a:lnTo>
                        <a:pt x="3643" y="3652"/>
                      </a:lnTo>
                      <a:lnTo>
                        <a:pt x="3622" y="3564"/>
                      </a:lnTo>
                      <a:lnTo>
                        <a:pt x="3603" y="3480"/>
                      </a:lnTo>
                      <a:lnTo>
                        <a:pt x="3583" y="3400"/>
                      </a:lnTo>
                      <a:lnTo>
                        <a:pt x="3564" y="3321"/>
                      </a:lnTo>
                      <a:lnTo>
                        <a:pt x="3544" y="3243"/>
                      </a:lnTo>
                      <a:lnTo>
                        <a:pt x="3525" y="3166"/>
                      </a:lnTo>
                      <a:lnTo>
                        <a:pt x="3507" y="3088"/>
                      </a:lnTo>
                      <a:lnTo>
                        <a:pt x="3487" y="3009"/>
                      </a:lnTo>
                      <a:lnTo>
                        <a:pt x="3469" y="2928"/>
                      </a:lnTo>
                      <a:lnTo>
                        <a:pt x="3451" y="2843"/>
                      </a:lnTo>
                      <a:lnTo>
                        <a:pt x="3434" y="2754"/>
                      </a:lnTo>
                      <a:lnTo>
                        <a:pt x="3416" y="2661"/>
                      </a:lnTo>
                      <a:lnTo>
                        <a:pt x="3410" y="2624"/>
                      </a:lnTo>
                      <a:lnTo>
                        <a:pt x="3400" y="2562"/>
                      </a:lnTo>
                      <a:lnTo>
                        <a:pt x="3388" y="2483"/>
                      </a:lnTo>
                      <a:lnTo>
                        <a:pt x="3375" y="2396"/>
                      </a:lnTo>
                      <a:lnTo>
                        <a:pt x="3362" y="2313"/>
                      </a:lnTo>
                      <a:lnTo>
                        <a:pt x="3351" y="2241"/>
                      </a:lnTo>
                      <a:lnTo>
                        <a:pt x="3342" y="2191"/>
                      </a:lnTo>
                      <a:lnTo>
                        <a:pt x="3339" y="2170"/>
                      </a:lnTo>
                      <a:lnTo>
                        <a:pt x="3359" y="1986"/>
                      </a:lnTo>
                      <a:lnTo>
                        <a:pt x="3439" y="1937"/>
                      </a:lnTo>
                      <a:lnTo>
                        <a:pt x="3527" y="1885"/>
                      </a:lnTo>
                      <a:lnTo>
                        <a:pt x="3621" y="1832"/>
                      </a:lnTo>
                      <a:lnTo>
                        <a:pt x="3718" y="1776"/>
                      </a:lnTo>
                      <a:lnTo>
                        <a:pt x="3818" y="1719"/>
                      </a:lnTo>
                      <a:lnTo>
                        <a:pt x="3917" y="1660"/>
                      </a:lnTo>
                      <a:lnTo>
                        <a:pt x="4014" y="1603"/>
                      </a:lnTo>
                      <a:lnTo>
                        <a:pt x="4108" y="1545"/>
                      </a:lnTo>
                      <a:lnTo>
                        <a:pt x="4153" y="1517"/>
                      </a:lnTo>
                      <a:lnTo>
                        <a:pt x="4196" y="1489"/>
                      </a:lnTo>
                      <a:lnTo>
                        <a:pt x="4237" y="1461"/>
                      </a:lnTo>
                      <a:lnTo>
                        <a:pt x="4277" y="1435"/>
                      </a:lnTo>
                      <a:lnTo>
                        <a:pt x="4314" y="1409"/>
                      </a:lnTo>
                      <a:lnTo>
                        <a:pt x="4348" y="1383"/>
                      </a:lnTo>
                      <a:lnTo>
                        <a:pt x="4380" y="1359"/>
                      </a:lnTo>
                      <a:lnTo>
                        <a:pt x="4409" y="1335"/>
                      </a:lnTo>
                      <a:lnTo>
                        <a:pt x="4434" y="1311"/>
                      </a:lnTo>
                      <a:lnTo>
                        <a:pt x="4456" y="1289"/>
                      </a:lnTo>
                      <a:lnTo>
                        <a:pt x="4474" y="1267"/>
                      </a:lnTo>
                      <a:lnTo>
                        <a:pt x="4488" y="1247"/>
                      </a:lnTo>
                      <a:lnTo>
                        <a:pt x="4498" y="1228"/>
                      </a:lnTo>
                      <a:lnTo>
                        <a:pt x="4504" y="1210"/>
                      </a:lnTo>
                      <a:lnTo>
                        <a:pt x="4505" y="1194"/>
                      </a:lnTo>
                      <a:lnTo>
                        <a:pt x="4500" y="1179"/>
                      </a:lnTo>
                      <a:lnTo>
                        <a:pt x="4447" y="1051"/>
                      </a:lnTo>
                      <a:lnTo>
                        <a:pt x="4327" y="853"/>
                      </a:lnTo>
                      <a:lnTo>
                        <a:pt x="4260" y="707"/>
                      </a:lnTo>
                      <a:lnTo>
                        <a:pt x="4251" y="686"/>
                      </a:lnTo>
                      <a:lnTo>
                        <a:pt x="4244" y="666"/>
                      </a:lnTo>
                      <a:lnTo>
                        <a:pt x="4237" y="645"/>
                      </a:lnTo>
                      <a:lnTo>
                        <a:pt x="4232" y="625"/>
                      </a:lnTo>
                      <a:lnTo>
                        <a:pt x="4221" y="584"/>
                      </a:lnTo>
                      <a:lnTo>
                        <a:pt x="4213" y="542"/>
                      </a:lnTo>
                      <a:lnTo>
                        <a:pt x="4206" y="502"/>
                      </a:lnTo>
                      <a:lnTo>
                        <a:pt x="4198" y="464"/>
                      </a:lnTo>
                      <a:lnTo>
                        <a:pt x="4195" y="444"/>
                      </a:lnTo>
                      <a:lnTo>
                        <a:pt x="4190" y="426"/>
                      </a:lnTo>
                      <a:lnTo>
                        <a:pt x="4185" y="408"/>
                      </a:lnTo>
                      <a:lnTo>
                        <a:pt x="4179" y="390"/>
                      </a:lnTo>
                      <a:lnTo>
                        <a:pt x="4164" y="358"/>
                      </a:lnTo>
                      <a:lnTo>
                        <a:pt x="4145" y="347"/>
                      </a:lnTo>
                      <a:lnTo>
                        <a:pt x="4130" y="341"/>
                      </a:lnTo>
                      <a:lnTo>
                        <a:pt x="4120" y="339"/>
                      </a:lnTo>
                      <a:lnTo>
                        <a:pt x="4112" y="337"/>
                      </a:lnTo>
                      <a:lnTo>
                        <a:pt x="4104" y="333"/>
                      </a:lnTo>
                      <a:lnTo>
                        <a:pt x="4093" y="328"/>
                      </a:lnTo>
                      <a:lnTo>
                        <a:pt x="4078" y="315"/>
                      </a:lnTo>
                      <a:lnTo>
                        <a:pt x="4058" y="294"/>
                      </a:lnTo>
                      <a:lnTo>
                        <a:pt x="4052" y="289"/>
                      </a:lnTo>
                      <a:lnTo>
                        <a:pt x="4045" y="283"/>
                      </a:lnTo>
                      <a:lnTo>
                        <a:pt x="4038" y="277"/>
                      </a:lnTo>
                      <a:lnTo>
                        <a:pt x="4032" y="274"/>
                      </a:lnTo>
                      <a:lnTo>
                        <a:pt x="4025" y="270"/>
                      </a:lnTo>
                      <a:lnTo>
                        <a:pt x="4017" y="267"/>
                      </a:lnTo>
                      <a:lnTo>
                        <a:pt x="4010" y="265"/>
                      </a:lnTo>
                      <a:lnTo>
                        <a:pt x="4002" y="262"/>
                      </a:lnTo>
                      <a:lnTo>
                        <a:pt x="3986" y="260"/>
                      </a:lnTo>
                      <a:lnTo>
                        <a:pt x="3969" y="259"/>
                      </a:lnTo>
                      <a:lnTo>
                        <a:pt x="3952" y="259"/>
                      </a:lnTo>
                      <a:lnTo>
                        <a:pt x="3932" y="260"/>
                      </a:lnTo>
                      <a:lnTo>
                        <a:pt x="3879" y="264"/>
                      </a:lnTo>
                      <a:lnTo>
                        <a:pt x="3842" y="267"/>
                      </a:lnTo>
                      <a:lnTo>
                        <a:pt x="3828" y="267"/>
                      </a:lnTo>
                      <a:lnTo>
                        <a:pt x="3815" y="266"/>
                      </a:lnTo>
                      <a:lnTo>
                        <a:pt x="3804" y="264"/>
                      </a:lnTo>
                      <a:lnTo>
                        <a:pt x="3795" y="260"/>
                      </a:lnTo>
                      <a:lnTo>
                        <a:pt x="3786" y="253"/>
                      </a:lnTo>
                      <a:lnTo>
                        <a:pt x="3778" y="245"/>
                      </a:lnTo>
                      <a:lnTo>
                        <a:pt x="3769" y="235"/>
                      </a:lnTo>
                      <a:lnTo>
                        <a:pt x="3758" y="221"/>
                      </a:lnTo>
                      <a:lnTo>
                        <a:pt x="3734" y="186"/>
                      </a:lnTo>
                      <a:lnTo>
                        <a:pt x="3701" y="134"/>
                      </a:lnTo>
                      <a:lnTo>
                        <a:pt x="3655" y="108"/>
                      </a:lnTo>
                      <a:lnTo>
                        <a:pt x="3612" y="86"/>
                      </a:lnTo>
                      <a:lnTo>
                        <a:pt x="3568" y="69"/>
                      </a:lnTo>
                      <a:lnTo>
                        <a:pt x="3527" y="57"/>
                      </a:lnTo>
                      <a:lnTo>
                        <a:pt x="3487" y="48"/>
                      </a:lnTo>
                      <a:lnTo>
                        <a:pt x="3450" y="43"/>
                      </a:lnTo>
                      <a:lnTo>
                        <a:pt x="3413" y="41"/>
                      </a:lnTo>
                      <a:lnTo>
                        <a:pt x="3378" y="43"/>
                      </a:lnTo>
                      <a:lnTo>
                        <a:pt x="3344" y="48"/>
                      </a:lnTo>
                      <a:lnTo>
                        <a:pt x="3312" y="56"/>
                      </a:lnTo>
                      <a:lnTo>
                        <a:pt x="3284" y="65"/>
                      </a:lnTo>
                      <a:lnTo>
                        <a:pt x="3256" y="77"/>
                      </a:lnTo>
                      <a:lnTo>
                        <a:pt x="3231" y="91"/>
                      </a:lnTo>
                      <a:lnTo>
                        <a:pt x="3208" y="107"/>
                      </a:lnTo>
                      <a:lnTo>
                        <a:pt x="3188" y="124"/>
                      </a:lnTo>
                      <a:lnTo>
                        <a:pt x="3169" y="141"/>
                      </a:lnTo>
                      <a:lnTo>
                        <a:pt x="3153" y="160"/>
                      </a:lnTo>
                      <a:lnTo>
                        <a:pt x="3140" y="179"/>
                      </a:lnTo>
                      <a:lnTo>
                        <a:pt x="3129" y="198"/>
                      </a:lnTo>
                      <a:lnTo>
                        <a:pt x="3121" y="217"/>
                      </a:lnTo>
                      <a:lnTo>
                        <a:pt x="3117" y="236"/>
                      </a:lnTo>
                      <a:lnTo>
                        <a:pt x="3115" y="254"/>
                      </a:lnTo>
                      <a:lnTo>
                        <a:pt x="3115" y="272"/>
                      </a:lnTo>
                      <a:lnTo>
                        <a:pt x="3119" y="288"/>
                      </a:lnTo>
                      <a:lnTo>
                        <a:pt x="3126" y="301"/>
                      </a:lnTo>
                      <a:lnTo>
                        <a:pt x="3136" y="314"/>
                      </a:lnTo>
                      <a:lnTo>
                        <a:pt x="3150" y="324"/>
                      </a:lnTo>
                      <a:lnTo>
                        <a:pt x="3166" y="332"/>
                      </a:lnTo>
                      <a:lnTo>
                        <a:pt x="3187" y="338"/>
                      </a:lnTo>
                      <a:lnTo>
                        <a:pt x="3211" y="341"/>
                      </a:lnTo>
                      <a:lnTo>
                        <a:pt x="3238" y="340"/>
                      </a:lnTo>
                      <a:lnTo>
                        <a:pt x="3270" y="337"/>
                      </a:lnTo>
                      <a:lnTo>
                        <a:pt x="3256" y="344"/>
                      </a:lnTo>
                      <a:lnTo>
                        <a:pt x="3241" y="353"/>
                      </a:lnTo>
                      <a:lnTo>
                        <a:pt x="3227" y="364"/>
                      </a:lnTo>
                      <a:lnTo>
                        <a:pt x="3211" y="377"/>
                      </a:lnTo>
                      <a:lnTo>
                        <a:pt x="3195" y="390"/>
                      </a:lnTo>
                      <a:lnTo>
                        <a:pt x="3180" y="405"/>
                      </a:lnTo>
                      <a:lnTo>
                        <a:pt x="3166" y="420"/>
                      </a:lnTo>
                      <a:lnTo>
                        <a:pt x="3153" y="434"/>
                      </a:lnTo>
                      <a:lnTo>
                        <a:pt x="3143" y="446"/>
                      </a:lnTo>
                      <a:lnTo>
                        <a:pt x="3135" y="458"/>
                      </a:lnTo>
                      <a:lnTo>
                        <a:pt x="3133" y="462"/>
                      </a:lnTo>
                      <a:lnTo>
                        <a:pt x="3131" y="467"/>
                      </a:lnTo>
                      <a:lnTo>
                        <a:pt x="3131" y="472"/>
                      </a:lnTo>
                      <a:lnTo>
                        <a:pt x="3131" y="475"/>
                      </a:lnTo>
                      <a:lnTo>
                        <a:pt x="3132" y="477"/>
                      </a:lnTo>
                      <a:lnTo>
                        <a:pt x="3133" y="478"/>
                      </a:lnTo>
                      <a:lnTo>
                        <a:pt x="3136" y="480"/>
                      </a:lnTo>
                      <a:lnTo>
                        <a:pt x="3141" y="480"/>
                      </a:lnTo>
                      <a:lnTo>
                        <a:pt x="3148" y="478"/>
                      </a:lnTo>
                      <a:lnTo>
                        <a:pt x="3155" y="476"/>
                      </a:lnTo>
                      <a:lnTo>
                        <a:pt x="3163" y="473"/>
                      </a:lnTo>
                      <a:lnTo>
                        <a:pt x="3173" y="469"/>
                      </a:lnTo>
                      <a:lnTo>
                        <a:pt x="3188" y="462"/>
                      </a:lnTo>
                      <a:lnTo>
                        <a:pt x="3203" y="458"/>
                      </a:lnTo>
                      <a:lnTo>
                        <a:pt x="3216" y="453"/>
                      </a:lnTo>
                      <a:lnTo>
                        <a:pt x="3230" y="451"/>
                      </a:lnTo>
                      <a:lnTo>
                        <a:pt x="3244" y="449"/>
                      </a:lnTo>
                      <a:lnTo>
                        <a:pt x="3256" y="449"/>
                      </a:lnTo>
                      <a:lnTo>
                        <a:pt x="3270" y="448"/>
                      </a:lnTo>
                      <a:lnTo>
                        <a:pt x="3283" y="449"/>
                      </a:lnTo>
                      <a:lnTo>
                        <a:pt x="3307" y="451"/>
                      </a:lnTo>
                      <a:lnTo>
                        <a:pt x="3331" y="456"/>
                      </a:lnTo>
                      <a:lnTo>
                        <a:pt x="3355" y="460"/>
                      </a:lnTo>
                      <a:lnTo>
                        <a:pt x="3379" y="464"/>
                      </a:lnTo>
                      <a:lnTo>
                        <a:pt x="3412" y="449"/>
                      </a:lnTo>
                      <a:lnTo>
                        <a:pt x="3444" y="433"/>
                      </a:lnTo>
                      <a:lnTo>
                        <a:pt x="3460" y="425"/>
                      </a:lnTo>
                      <a:lnTo>
                        <a:pt x="3476" y="419"/>
                      </a:lnTo>
                      <a:lnTo>
                        <a:pt x="3492" y="413"/>
                      </a:lnTo>
                      <a:lnTo>
                        <a:pt x="3507" y="409"/>
                      </a:lnTo>
                      <a:lnTo>
                        <a:pt x="3522" y="406"/>
                      </a:lnTo>
                      <a:lnTo>
                        <a:pt x="3535" y="405"/>
                      </a:lnTo>
                      <a:lnTo>
                        <a:pt x="3542" y="405"/>
                      </a:lnTo>
                      <a:lnTo>
                        <a:pt x="3548" y="406"/>
                      </a:lnTo>
                      <a:lnTo>
                        <a:pt x="3555" y="408"/>
                      </a:lnTo>
                      <a:lnTo>
                        <a:pt x="3560" y="410"/>
                      </a:lnTo>
                      <a:lnTo>
                        <a:pt x="3566" y="412"/>
                      </a:lnTo>
                      <a:lnTo>
                        <a:pt x="3572" y="416"/>
                      </a:lnTo>
                      <a:lnTo>
                        <a:pt x="3578" y="420"/>
                      </a:lnTo>
                      <a:lnTo>
                        <a:pt x="3582" y="425"/>
                      </a:lnTo>
                      <a:lnTo>
                        <a:pt x="3587" y="430"/>
                      </a:lnTo>
                      <a:lnTo>
                        <a:pt x="3591" y="436"/>
                      </a:lnTo>
                      <a:lnTo>
                        <a:pt x="3596" y="443"/>
                      </a:lnTo>
                      <a:lnTo>
                        <a:pt x="3600" y="451"/>
                      </a:lnTo>
                      <a:lnTo>
                        <a:pt x="3767" y="818"/>
                      </a:lnTo>
                      <a:lnTo>
                        <a:pt x="3775" y="839"/>
                      </a:lnTo>
                      <a:lnTo>
                        <a:pt x="3782" y="858"/>
                      </a:lnTo>
                      <a:lnTo>
                        <a:pt x="3786" y="876"/>
                      </a:lnTo>
                      <a:lnTo>
                        <a:pt x="3788" y="892"/>
                      </a:lnTo>
                      <a:lnTo>
                        <a:pt x="3788" y="908"/>
                      </a:lnTo>
                      <a:lnTo>
                        <a:pt x="3787" y="922"/>
                      </a:lnTo>
                      <a:lnTo>
                        <a:pt x="3785" y="936"/>
                      </a:lnTo>
                      <a:lnTo>
                        <a:pt x="3782" y="948"/>
                      </a:lnTo>
                      <a:lnTo>
                        <a:pt x="3774" y="973"/>
                      </a:lnTo>
                      <a:lnTo>
                        <a:pt x="3765" y="996"/>
                      </a:lnTo>
                      <a:lnTo>
                        <a:pt x="3762" y="1008"/>
                      </a:lnTo>
                      <a:lnTo>
                        <a:pt x="3758" y="1020"/>
                      </a:lnTo>
                      <a:lnTo>
                        <a:pt x="3756" y="1033"/>
                      </a:lnTo>
                      <a:lnTo>
                        <a:pt x="3755" y="1047"/>
                      </a:lnTo>
                      <a:lnTo>
                        <a:pt x="3757" y="1074"/>
                      </a:lnTo>
                      <a:lnTo>
                        <a:pt x="3761" y="1103"/>
                      </a:lnTo>
                      <a:lnTo>
                        <a:pt x="3762" y="1116"/>
                      </a:lnTo>
                      <a:lnTo>
                        <a:pt x="3762" y="1129"/>
                      </a:lnTo>
                      <a:lnTo>
                        <a:pt x="3761" y="1141"/>
                      </a:lnTo>
                      <a:lnTo>
                        <a:pt x="3757" y="1151"/>
                      </a:lnTo>
                      <a:lnTo>
                        <a:pt x="3755" y="1155"/>
                      </a:lnTo>
                      <a:lnTo>
                        <a:pt x="3753" y="1160"/>
                      </a:lnTo>
                      <a:lnTo>
                        <a:pt x="3749" y="1162"/>
                      </a:lnTo>
                      <a:lnTo>
                        <a:pt x="3745" y="1165"/>
                      </a:lnTo>
                      <a:lnTo>
                        <a:pt x="3739" y="1168"/>
                      </a:lnTo>
                      <a:lnTo>
                        <a:pt x="3733" y="1169"/>
                      </a:lnTo>
                      <a:lnTo>
                        <a:pt x="3726" y="1170"/>
                      </a:lnTo>
                      <a:lnTo>
                        <a:pt x="3718" y="1170"/>
                      </a:lnTo>
                      <a:lnTo>
                        <a:pt x="3709" y="1169"/>
                      </a:lnTo>
                      <a:lnTo>
                        <a:pt x="3699" y="1167"/>
                      </a:lnTo>
                      <a:lnTo>
                        <a:pt x="3687" y="1164"/>
                      </a:lnTo>
                      <a:lnTo>
                        <a:pt x="3675" y="1161"/>
                      </a:lnTo>
                      <a:lnTo>
                        <a:pt x="3645" y="1152"/>
                      </a:lnTo>
                      <a:lnTo>
                        <a:pt x="3611" y="1138"/>
                      </a:lnTo>
                      <a:lnTo>
                        <a:pt x="3592" y="1145"/>
                      </a:lnTo>
                      <a:lnTo>
                        <a:pt x="3578" y="1151"/>
                      </a:lnTo>
                      <a:lnTo>
                        <a:pt x="3564" y="1153"/>
                      </a:lnTo>
                      <a:lnTo>
                        <a:pt x="3552" y="1155"/>
                      </a:lnTo>
                      <a:lnTo>
                        <a:pt x="3531" y="1156"/>
                      </a:lnTo>
                      <a:lnTo>
                        <a:pt x="3511" y="1154"/>
                      </a:lnTo>
                      <a:lnTo>
                        <a:pt x="3502" y="1154"/>
                      </a:lnTo>
                      <a:lnTo>
                        <a:pt x="3493" y="1153"/>
                      </a:lnTo>
                      <a:lnTo>
                        <a:pt x="3483" y="1154"/>
                      </a:lnTo>
                      <a:lnTo>
                        <a:pt x="3471" y="1155"/>
                      </a:lnTo>
                      <a:lnTo>
                        <a:pt x="3459" y="1159"/>
                      </a:lnTo>
                      <a:lnTo>
                        <a:pt x="3445" y="1163"/>
                      </a:lnTo>
                      <a:lnTo>
                        <a:pt x="3430" y="1170"/>
                      </a:lnTo>
                      <a:lnTo>
                        <a:pt x="3413" y="1178"/>
                      </a:lnTo>
                      <a:lnTo>
                        <a:pt x="3403" y="1168"/>
                      </a:lnTo>
                      <a:lnTo>
                        <a:pt x="3395" y="1161"/>
                      </a:lnTo>
                      <a:lnTo>
                        <a:pt x="3387" y="1156"/>
                      </a:lnTo>
                      <a:lnTo>
                        <a:pt x="3379" y="1154"/>
                      </a:lnTo>
                      <a:lnTo>
                        <a:pt x="3371" y="1154"/>
                      </a:lnTo>
                      <a:lnTo>
                        <a:pt x="3363" y="1154"/>
                      </a:lnTo>
                      <a:lnTo>
                        <a:pt x="3356" y="1155"/>
                      </a:lnTo>
                      <a:lnTo>
                        <a:pt x="3348" y="1157"/>
                      </a:lnTo>
                      <a:lnTo>
                        <a:pt x="3347" y="1097"/>
                      </a:lnTo>
                      <a:lnTo>
                        <a:pt x="3333" y="1092"/>
                      </a:lnTo>
                      <a:lnTo>
                        <a:pt x="3319" y="1089"/>
                      </a:lnTo>
                      <a:lnTo>
                        <a:pt x="3305" y="1085"/>
                      </a:lnTo>
                      <a:lnTo>
                        <a:pt x="3291" y="1082"/>
                      </a:lnTo>
                      <a:lnTo>
                        <a:pt x="3261" y="1079"/>
                      </a:lnTo>
                      <a:lnTo>
                        <a:pt x="3230" y="1076"/>
                      </a:lnTo>
                      <a:lnTo>
                        <a:pt x="3199" y="1076"/>
                      </a:lnTo>
                      <a:lnTo>
                        <a:pt x="3168" y="1077"/>
                      </a:lnTo>
                      <a:lnTo>
                        <a:pt x="3137" y="1081"/>
                      </a:lnTo>
                      <a:lnTo>
                        <a:pt x="3108" y="1085"/>
                      </a:lnTo>
                      <a:lnTo>
                        <a:pt x="3075" y="1090"/>
                      </a:lnTo>
                      <a:lnTo>
                        <a:pt x="3041" y="1095"/>
                      </a:lnTo>
                      <a:lnTo>
                        <a:pt x="3011" y="1098"/>
                      </a:lnTo>
                      <a:lnTo>
                        <a:pt x="2981" y="1101"/>
                      </a:lnTo>
                      <a:lnTo>
                        <a:pt x="2950" y="1105"/>
                      </a:lnTo>
                      <a:lnTo>
                        <a:pt x="2919" y="1108"/>
                      </a:lnTo>
                      <a:lnTo>
                        <a:pt x="2887" y="1113"/>
                      </a:lnTo>
                      <a:lnTo>
                        <a:pt x="2854" y="1119"/>
                      </a:lnTo>
                      <a:lnTo>
                        <a:pt x="2821" y="1127"/>
                      </a:lnTo>
                      <a:lnTo>
                        <a:pt x="2791" y="1135"/>
                      </a:lnTo>
                      <a:lnTo>
                        <a:pt x="2764" y="1143"/>
                      </a:lnTo>
                      <a:lnTo>
                        <a:pt x="2738" y="1151"/>
                      </a:lnTo>
                      <a:lnTo>
                        <a:pt x="2714" y="1160"/>
                      </a:lnTo>
                      <a:lnTo>
                        <a:pt x="2690" y="1168"/>
                      </a:lnTo>
                      <a:lnTo>
                        <a:pt x="2666" y="1175"/>
                      </a:lnTo>
                      <a:lnTo>
                        <a:pt x="2640" y="1181"/>
                      </a:lnTo>
                      <a:lnTo>
                        <a:pt x="2625" y="1153"/>
                      </a:lnTo>
                      <a:lnTo>
                        <a:pt x="2606" y="1115"/>
                      </a:lnTo>
                      <a:lnTo>
                        <a:pt x="2598" y="1096"/>
                      </a:lnTo>
                      <a:lnTo>
                        <a:pt x="2590" y="1076"/>
                      </a:lnTo>
                      <a:lnTo>
                        <a:pt x="2587" y="1068"/>
                      </a:lnTo>
                      <a:lnTo>
                        <a:pt x="2585" y="1059"/>
                      </a:lnTo>
                      <a:lnTo>
                        <a:pt x="2584" y="1051"/>
                      </a:lnTo>
                      <a:lnTo>
                        <a:pt x="2583" y="1043"/>
                      </a:lnTo>
                      <a:lnTo>
                        <a:pt x="2583" y="997"/>
                      </a:lnTo>
                      <a:lnTo>
                        <a:pt x="2584" y="980"/>
                      </a:lnTo>
                      <a:lnTo>
                        <a:pt x="2585" y="967"/>
                      </a:lnTo>
                      <a:lnTo>
                        <a:pt x="2587" y="954"/>
                      </a:lnTo>
                      <a:lnTo>
                        <a:pt x="2591" y="943"/>
                      </a:lnTo>
                      <a:lnTo>
                        <a:pt x="2599" y="921"/>
                      </a:lnTo>
                      <a:lnTo>
                        <a:pt x="2606" y="895"/>
                      </a:lnTo>
                      <a:lnTo>
                        <a:pt x="2641" y="905"/>
                      </a:lnTo>
                      <a:lnTo>
                        <a:pt x="2642" y="893"/>
                      </a:lnTo>
                      <a:lnTo>
                        <a:pt x="2645" y="882"/>
                      </a:lnTo>
                      <a:lnTo>
                        <a:pt x="2647" y="871"/>
                      </a:lnTo>
                      <a:lnTo>
                        <a:pt x="2650" y="860"/>
                      </a:lnTo>
                      <a:lnTo>
                        <a:pt x="2657" y="840"/>
                      </a:lnTo>
                      <a:lnTo>
                        <a:pt x="2665" y="818"/>
                      </a:lnTo>
                      <a:lnTo>
                        <a:pt x="2673" y="796"/>
                      </a:lnTo>
                      <a:lnTo>
                        <a:pt x="2680" y="771"/>
                      </a:lnTo>
                      <a:lnTo>
                        <a:pt x="2682" y="757"/>
                      </a:lnTo>
                      <a:lnTo>
                        <a:pt x="2685" y="742"/>
                      </a:lnTo>
                      <a:lnTo>
                        <a:pt x="2686" y="728"/>
                      </a:lnTo>
                      <a:lnTo>
                        <a:pt x="2687" y="710"/>
                      </a:lnTo>
                      <a:lnTo>
                        <a:pt x="2687" y="675"/>
                      </a:lnTo>
                      <a:lnTo>
                        <a:pt x="2664" y="675"/>
                      </a:lnTo>
                      <a:lnTo>
                        <a:pt x="2663" y="625"/>
                      </a:lnTo>
                      <a:lnTo>
                        <a:pt x="2661" y="576"/>
                      </a:lnTo>
                      <a:lnTo>
                        <a:pt x="2658" y="553"/>
                      </a:lnTo>
                      <a:lnTo>
                        <a:pt x="2656" y="530"/>
                      </a:lnTo>
                      <a:lnTo>
                        <a:pt x="2653" y="507"/>
                      </a:lnTo>
                      <a:lnTo>
                        <a:pt x="2649" y="486"/>
                      </a:lnTo>
                      <a:lnTo>
                        <a:pt x="2643" y="465"/>
                      </a:lnTo>
                      <a:lnTo>
                        <a:pt x="2639" y="445"/>
                      </a:lnTo>
                      <a:lnTo>
                        <a:pt x="2632" y="426"/>
                      </a:lnTo>
                      <a:lnTo>
                        <a:pt x="2625" y="406"/>
                      </a:lnTo>
                      <a:lnTo>
                        <a:pt x="2616" y="389"/>
                      </a:lnTo>
                      <a:lnTo>
                        <a:pt x="2607" y="372"/>
                      </a:lnTo>
                      <a:lnTo>
                        <a:pt x="2597" y="355"/>
                      </a:lnTo>
                      <a:lnTo>
                        <a:pt x="2585" y="340"/>
                      </a:lnTo>
                      <a:lnTo>
                        <a:pt x="2576" y="329"/>
                      </a:lnTo>
                      <a:lnTo>
                        <a:pt x="2566" y="317"/>
                      </a:lnTo>
                      <a:lnTo>
                        <a:pt x="2553" y="306"/>
                      </a:lnTo>
                      <a:lnTo>
                        <a:pt x="2541" y="293"/>
                      </a:lnTo>
                      <a:lnTo>
                        <a:pt x="2526" y="282"/>
                      </a:lnTo>
                      <a:lnTo>
                        <a:pt x="2510" y="269"/>
                      </a:lnTo>
                      <a:lnTo>
                        <a:pt x="2494" y="257"/>
                      </a:lnTo>
                      <a:lnTo>
                        <a:pt x="2477" y="245"/>
                      </a:lnTo>
                      <a:lnTo>
                        <a:pt x="2458" y="235"/>
                      </a:lnTo>
                      <a:lnTo>
                        <a:pt x="2440" y="225"/>
                      </a:lnTo>
                      <a:lnTo>
                        <a:pt x="2422" y="216"/>
                      </a:lnTo>
                      <a:lnTo>
                        <a:pt x="2402" y="208"/>
                      </a:lnTo>
                      <a:lnTo>
                        <a:pt x="2384" y="201"/>
                      </a:lnTo>
                      <a:lnTo>
                        <a:pt x="2366" y="196"/>
                      </a:lnTo>
                      <a:lnTo>
                        <a:pt x="2347" y="194"/>
                      </a:lnTo>
                      <a:lnTo>
                        <a:pt x="2330" y="193"/>
                      </a:lnTo>
                      <a:lnTo>
                        <a:pt x="2307" y="193"/>
                      </a:lnTo>
                      <a:lnTo>
                        <a:pt x="2291" y="193"/>
                      </a:lnTo>
                      <a:lnTo>
                        <a:pt x="2275" y="194"/>
                      </a:lnTo>
                      <a:lnTo>
                        <a:pt x="2259" y="196"/>
                      </a:lnTo>
                      <a:lnTo>
                        <a:pt x="2243" y="200"/>
                      </a:lnTo>
                      <a:lnTo>
                        <a:pt x="2227" y="203"/>
                      </a:lnTo>
                      <a:lnTo>
                        <a:pt x="2212" y="208"/>
                      </a:lnTo>
                      <a:lnTo>
                        <a:pt x="2196" y="213"/>
                      </a:lnTo>
                      <a:lnTo>
                        <a:pt x="2182" y="220"/>
                      </a:lnTo>
                      <a:lnTo>
                        <a:pt x="2167" y="227"/>
                      </a:lnTo>
                      <a:lnTo>
                        <a:pt x="2152" y="235"/>
                      </a:lnTo>
                      <a:lnTo>
                        <a:pt x="2137" y="243"/>
                      </a:lnTo>
                      <a:lnTo>
                        <a:pt x="2123" y="252"/>
                      </a:lnTo>
                      <a:lnTo>
                        <a:pt x="2110" y="261"/>
                      </a:lnTo>
                      <a:lnTo>
                        <a:pt x="2096" y="272"/>
                      </a:lnTo>
                      <a:lnTo>
                        <a:pt x="2083" y="282"/>
                      </a:lnTo>
                      <a:lnTo>
                        <a:pt x="2071" y="293"/>
                      </a:lnTo>
                      <a:lnTo>
                        <a:pt x="2059" y="306"/>
                      </a:lnTo>
                      <a:lnTo>
                        <a:pt x="2048" y="317"/>
                      </a:lnTo>
                      <a:lnTo>
                        <a:pt x="2036" y="330"/>
                      </a:lnTo>
                      <a:lnTo>
                        <a:pt x="2026" y="344"/>
                      </a:lnTo>
                      <a:lnTo>
                        <a:pt x="2017" y="357"/>
                      </a:lnTo>
                      <a:lnTo>
                        <a:pt x="2008" y="371"/>
                      </a:lnTo>
                      <a:lnTo>
                        <a:pt x="2000" y="386"/>
                      </a:lnTo>
                      <a:lnTo>
                        <a:pt x="1992" y="400"/>
                      </a:lnTo>
                      <a:lnTo>
                        <a:pt x="1985" y="414"/>
                      </a:lnTo>
                      <a:lnTo>
                        <a:pt x="1979" y="430"/>
                      </a:lnTo>
                      <a:lnTo>
                        <a:pt x="1973" y="445"/>
                      </a:lnTo>
                      <a:lnTo>
                        <a:pt x="1970" y="461"/>
                      </a:lnTo>
                      <a:lnTo>
                        <a:pt x="1967" y="477"/>
                      </a:lnTo>
                      <a:lnTo>
                        <a:pt x="1964" y="493"/>
                      </a:lnTo>
                      <a:lnTo>
                        <a:pt x="1962" y="509"/>
                      </a:lnTo>
                      <a:lnTo>
                        <a:pt x="1962" y="525"/>
                      </a:lnTo>
                      <a:lnTo>
                        <a:pt x="1962" y="652"/>
                      </a:lnTo>
                      <a:lnTo>
                        <a:pt x="1924" y="670"/>
                      </a:lnTo>
                      <a:lnTo>
                        <a:pt x="1979" y="881"/>
                      </a:lnTo>
                      <a:lnTo>
                        <a:pt x="2007" y="876"/>
                      </a:lnTo>
                      <a:lnTo>
                        <a:pt x="2012" y="890"/>
                      </a:lnTo>
                      <a:lnTo>
                        <a:pt x="2017" y="900"/>
                      </a:lnTo>
                      <a:lnTo>
                        <a:pt x="2019" y="912"/>
                      </a:lnTo>
                      <a:lnTo>
                        <a:pt x="2019" y="929"/>
                      </a:lnTo>
                      <a:lnTo>
                        <a:pt x="2019" y="952"/>
                      </a:lnTo>
                      <a:lnTo>
                        <a:pt x="2019" y="959"/>
                      </a:lnTo>
                      <a:lnTo>
                        <a:pt x="2017" y="965"/>
                      </a:lnTo>
                      <a:lnTo>
                        <a:pt x="2015" y="972"/>
                      </a:lnTo>
                      <a:lnTo>
                        <a:pt x="2011" y="979"/>
                      </a:lnTo>
                      <a:lnTo>
                        <a:pt x="2007" y="986"/>
                      </a:lnTo>
                      <a:lnTo>
                        <a:pt x="2002" y="993"/>
                      </a:lnTo>
                      <a:lnTo>
                        <a:pt x="1995" y="1000"/>
                      </a:lnTo>
                      <a:lnTo>
                        <a:pt x="1988" y="1007"/>
                      </a:lnTo>
                      <a:lnTo>
                        <a:pt x="1973" y="1020"/>
                      </a:lnTo>
                      <a:lnTo>
                        <a:pt x="1955" y="1034"/>
                      </a:lnTo>
                      <a:lnTo>
                        <a:pt x="1935" y="1047"/>
                      </a:lnTo>
                      <a:lnTo>
                        <a:pt x="1912" y="1058"/>
                      </a:lnTo>
                      <a:lnTo>
                        <a:pt x="1889" y="1069"/>
                      </a:lnTo>
                      <a:lnTo>
                        <a:pt x="1864" y="1079"/>
                      </a:lnTo>
                      <a:lnTo>
                        <a:pt x="1839" y="1087"/>
                      </a:lnTo>
                      <a:lnTo>
                        <a:pt x="1812" y="1093"/>
                      </a:lnTo>
                      <a:lnTo>
                        <a:pt x="1787" y="1097"/>
                      </a:lnTo>
                      <a:lnTo>
                        <a:pt x="1762" y="1099"/>
                      </a:lnTo>
                      <a:lnTo>
                        <a:pt x="1749" y="1100"/>
                      </a:lnTo>
                      <a:lnTo>
                        <a:pt x="1737" y="1099"/>
                      </a:lnTo>
                      <a:lnTo>
                        <a:pt x="1725" y="1098"/>
                      </a:lnTo>
                      <a:lnTo>
                        <a:pt x="1713" y="1097"/>
                      </a:lnTo>
                      <a:lnTo>
                        <a:pt x="1673" y="1090"/>
                      </a:lnTo>
                      <a:lnTo>
                        <a:pt x="1624" y="1083"/>
                      </a:lnTo>
                      <a:lnTo>
                        <a:pt x="1568" y="1076"/>
                      </a:lnTo>
                      <a:lnTo>
                        <a:pt x="1508" y="1069"/>
                      </a:lnTo>
                      <a:lnTo>
                        <a:pt x="1449" y="1064"/>
                      </a:lnTo>
                      <a:lnTo>
                        <a:pt x="1394" y="1059"/>
                      </a:lnTo>
                      <a:lnTo>
                        <a:pt x="1345" y="1056"/>
                      </a:lnTo>
                      <a:lnTo>
                        <a:pt x="1306" y="1055"/>
                      </a:lnTo>
                      <a:lnTo>
                        <a:pt x="1305" y="1068"/>
                      </a:lnTo>
                      <a:close/>
                    </a:path>
                  </a:pathLst>
                </a:custGeom>
                <a:solidFill>
                  <a:schemeClr val="accent2"/>
                </a:solidFill>
                <a:ln w="9525">
                  <a:noFill/>
                  <a:round/>
                  <a:headEnd/>
                  <a:tailEnd/>
                </a:ln>
              </p:spPr>
              <p:txBody>
                <a:bodyPr vert="horz" wrap="square" lIns="68580" tIns="34290" rIns="68580" bIns="34290" numCol="1" anchor="t" anchorCtr="0" compatLnSpc="1">
                  <a:prstTxWarp prst="textNoShape">
                    <a:avLst/>
                  </a:prstTxWarp>
                </a:bodyPr>
                <a:lstStyle/>
                <a:p>
                  <a:endParaRPr lang="en-US" sz="1400">
                    <a:solidFill>
                      <a:schemeClr val="bg2">
                        <a:lumMod val="75000"/>
                      </a:schemeClr>
                    </a:solidFill>
                  </a:endParaRPr>
                </a:p>
              </p:txBody>
            </p:sp>
            <p:sp>
              <p:nvSpPr>
                <p:cNvPr id="42" name="Freeform 15">
                  <a:extLst>
                    <a:ext uri="{FF2B5EF4-FFF2-40B4-BE49-F238E27FC236}">
                      <a16:creationId xmlns:a16="http://schemas.microsoft.com/office/drawing/2014/main" id="{79EB5B48-4AC5-4E64-BE7A-F3C342644412}"/>
                    </a:ext>
                  </a:extLst>
                </p:cNvPr>
                <p:cNvSpPr>
                  <a:spLocks/>
                </p:cNvSpPr>
                <p:nvPr/>
              </p:nvSpPr>
              <p:spPr bwMode="auto">
                <a:xfrm>
                  <a:off x="1851025" y="1609726"/>
                  <a:ext cx="88900" cy="525463"/>
                </a:xfrm>
                <a:custGeom>
                  <a:avLst/>
                  <a:gdLst/>
                  <a:ahLst/>
                  <a:cxnLst>
                    <a:cxn ang="0">
                      <a:pos x="73" y="1"/>
                    </a:cxn>
                    <a:cxn ang="0">
                      <a:pos x="0" y="1667"/>
                    </a:cxn>
                    <a:cxn ang="0">
                      <a:pos x="185" y="1983"/>
                    </a:cxn>
                    <a:cxn ang="0">
                      <a:pos x="333" y="1759"/>
                    </a:cxn>
                    <a:cxn ang="0">
                      <a:pos x="218" y="0"/>
                    </a:cxn>
                    <a:cxn ang="0">
                      <a:pos x="73" y="1"/>
                    </a:cxn>
                  </a:cxnLst>
                  <a:rect l="0" t="0" r="r" b="b"/>
                  <a:pathLst>
                    <a:path w="333" h="1983">
                      <a:moveTo>
                        <a:pt x="73" y="1"/>
                      </a:moveTo>
                      <a:lnTo>
                        <a:pt x="0" y="1667"/>
                      </a:lnTo>
                      <a:lnTo>
                        <a:pt x="185" y="1983"/>
                      </a:lnTo>
                      <a:lnTo>
                        <a:pt x="333" y="1759"/>
                      </a:lnTo>
                      <a:lnTo>
                        <a:pt x="218" y="0"/>
                      </a:lnTo>
                      <a:lnTo>
                        <a:pt x="73" y="1"/>
                      </a:lnTo>
                      <a:close/>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1400">
                    <a:solidFill>
                      <a:schemeClr val="bg2">
                        <a:lumMod val="75000"/>
                      </a:schemeClr>
                    </a:solidFill>
                  </a:endParaRPr>
                </a:p>
              </p:txBody>
            </p:sp>
          </p:grpSp>
          <p:grpSp>
            <p:nvGrpSpPr>
              <p:cNvPr id="43" name="Group 41">
                <a:extLst>
                  <a:ext uri="{FF2B5EF4-FFF2-40B4-BE49-F238E27FC236}">
                    <a16:creationId xmlns:a16="http://schemas.microsoft.com/office/drawing/2014/main" id="{E11F87B2-6BF0-4621-A73D-593EB83B53A4}"/>
                  </a:ext>
                </a:extLst>
              </p:cNvPr>
              <p:cNvGrpSpPr>
                <a:grpSpLocks noChangeAspect="1"/>
              </p:cNvGrpSpPr>
              <p:nvPr/>
            </p:nvGrpSpPr>
            <p:grpSpPr>
              <a:xfrm>
                <a:off x="3093705" y="2118841"/>
                <a:ext cx="5387022" cy="2903411"/>
                <a:chOff x="6696077" y="1071971"/>
                <a:chExt cx="6988830" cy="3766732"/>
              </a:xfrm>
              <a:solidFill>
                <a:schemeClr val="accent5"/>
              </a:solidFill>
            </p:grpSpPr>
            <p:sp>
              <p:nvSpPr>
                <p:cNvPr id="44" name="Freeform 35">
                  <a:extLst>
                    <a:ext uri="{FF2B5EF4-FFF2-40B4-BE49-F238E27FC236}">
                      <a16:creationId xmlns:a16="http://schemas.microsoft.com/office/drawing/2014/main" id="{8E57D7FE-4F4E-43CF-B93B-D52F90EA8890}"/>
                    </a:ext>
                  </a:extLst>
                </p:cNvPr>
                <p:cNvSpPr>
                  <a:spLocks noEditPoints="1"/>
                </p:cNvSpPr>
                <p:nvPr/>
              </p:nvSpPr>
              <p:spPr bwMode="auto">
                <a:xfrm>
                  <a:off x="12651443" y="1071971"/>
                  <a:ext cx="1033464" cy="2078039"/>
                </a:xfrm>
                <a:custGeom>
                  <a:avLst/>
                  <a:gdLst/>
                  <a:ahLst/>
                  <a:cxnLst>
                    <a:cxn ang="0">
                      <a:pos x="970" y="2314"/>
                    </a:cxn>
                    <a:cxn ang="0">
                      <a:pos x="825" y="2381"/>
                    </a:cxn>
                    <a:cxn ang="0">
                      <a:pos x="652" y="2431"/>
                    </a:cxn>
                    <a:cxn ang="0">
                      <a:pos x="698" y="2670"/>
                    </a:cxn>
                    <a:cxn ang="0">
                      <a:pos x="1096" y="2913"/>
                    </a:cxn>
                    <a:cxn ang="0">
                      <a:pos x="1091" y="4316"/>
                    </a:cxn>
                    <a:cxn ang="0">
                      <a:pos x="1054" y="5056"/>
                    </a:cxn>
                    <a:cxn ang="0">
                      <a:pos x="991" y="5995"/>
                    </a:cxn>
                    <a:cxn ang="0">
                      <a:pos x="979" y="6915"/>
                    </a:cxn>
                    <a:cxn ang="0">
                      <a:pos x="1018" y="7356"/>
                    </a:cxn>
                    <a:cxn ang="0">
                      <a:pos x="858" y="7730"/>
                    </a:cxn>
                    <a:cxn ang="0">
                      <a:pos x="954" y="7813"/>
                    </a:cxn>
                    <a:cxn ang="0">
                      <a:pos x="1345" y="7629"/>
                    </a:cxn>
                    <a:cxn ang="0">
                      <a:pos x="1463" y="7334"/>
                    </a:cxn>
                    <a:cxn ang="0">
                      <a:pos x="1502" y="6943"/>
                    </a:cxn>
                    <a:cxn ang="0">
                      <a:pos x="1548" y="6479"/>
                    </a:cxn>
                    <a:cxn ang="0">
                      <a:pos x="1582" y="6214"/>
                    </a:cxn>
                    <a:cxn ang="0">
                      <a:pos x="1758" y="5421"/>
                    </a:cxn>
                    <a:cxn ang="0">
                      <a:pos x="1989" y="4776"/>
                    </a:cxn>
                    <a:cxn ang="0">
                      <a:pos x="2369" y="5093"/>
                    </a:cxn>
                    <a:cxn ang="0">
                      <a:pos x="2589" y="5958"/>
                    </a:cxn>
                    <a:cxn ang="0">
                      <a:pos x="2730" y="6331"/>
                    </a:cxn>
                    <a:cxn ang="0">
                      <a:pos x="2762" y="6611"/>
                    </a:cxn>
                    <a:cxn ang="0">
                      <a:pos x="2813" y="7138"/>
                    </a:cxn>
                    <a:cxn ang="0">
                      <a:pos x="3019" y="7571"/>
                    </a:cxn>
                    <a:cxn ang="0">
                      <a:pos x="3172" y="7698"/>
                    </a:cxn>
                    <a:cxn ang="0">
                      <a:pos x="3443" y="7750"/>
                    </a:cxn>
                    <a:cxn ang="0">
                      <a:pos x="3681" y="7650"/>
                    </a:cxn>
                    <a:cxn ang="0">
                      <a:pos x="3550" y="7426"/>
                    </a:cxn>
                    <a:cxn ang="0">
                      <a:pos x="3403" y="6901"/>
                    </a:cxn>
                    <a:cxn ang="0">
                      <a:pos x="3296" y="5984"/>
                    </a:cxn>
                    <a:cxn ang="0">
                      <a:pos x="3104" y="4801"/>
                    </a:cxn>
                    <a:cxn ang="0">
                      <a:pos x="3152" y="3407"/>
                    </a:cxn>
                    <a:cxn ang="0">
                      <a:pos x="3328" y="3385"/>
                    </a:cxn>
                    <a:cxn ang="0">
                      <a:pos x="3526" y="3164"/>
                    </a:cxn>
                    <a:cxn ang="0">
                      <a:pos x="3830" y="2231"/>
                    </a:cxn>
                    <a:cxn ang="0">
                      <a:pos x="3082" y="1227"/>
                    </a:cxn>
                    <a:cxn ang="0">
                      <a:pos x="2752" y="1019"/>
                    </a:cxn>
                    <a:cxn ang="0">
                      <a:pos x="2391" y="1007"/>
                    </a:cxn>
                    <a:cxn ang="0">
                      <a:pos x="2211" y="851"/>
                    </a:cxn>
                    <a:cxn ang="0">
                      <a:pos x="2301" y="604"/>
                    </a:cxn>
                    <a:cxn ang="0">
                      <a:pos x="2267" y="254"/>
                    </a:cxn>
                    <a:cxn ang="0">
                      <a:pos x="2086" y="43"/>
                    </a:cxn>
                    <a:cxn ang="0">
                      <a:pos x="1824" y="22"/>
                    </a:cxn>
                    <a:cxn ang="0">
                      <a:pos x="1636" y="179"/>
                    </a:cxn>
                    <a:cxn ang="0">
                      <a:pos x="1640" y="698"/>
                    </a:cxn>
                    <a:cxn ang="0">
                      <a:pos x="1675" y="947"/>
                    </a:cxn>
                    <a:cxn ang="0">
                      <a:pos x="1461" y="1003"/>
                    </a:cxn>
                    <a:cxn ang="0">
                      <a:pos x="1136" y="1074"/>
                    </a:cxn>
                    <a:cxn ang="0">
                      <a:pos x="608" y="1575"/>
                    </a:cxn>
                    <a:cxn ang="0">
                      <a:pos x="70" y="2274"/>
                    </a:cxn>
                    <a:cxn ang="0">
                      <a:pos x="58" y="2751"/>
                    </a:cxn>
                    <a:cxn ang="0">
                      <a:pos x="549" y="3376"/>
                    </a:cxn>
                    <a:cxn ang="0">
                      <a:pos x="707" y="3425"/>
                    </a:cxn>
                    <a:cxn ang="0">
                      <a:pos x="938" y="3372"/>
                    </a:cxn>
                    <a:cxn ang="0">
                      <a:pos x="1073" y="4130"/>
                    </a:cxn>
                    <a:cxn ang="0">
                      <a:pos x="2970" y="2829"/>
                    </a:cxn>
                    <a:cxn ang="0">
                      <a:pos x="3051" y="2310"/>
                    </a:cxn>
                    <a:cxn ang="0">
                      <a:pos x="3292" y="2426"/>
                    </a:cxn>
                    <a:cxn ang="0">
                      <a:pos x="3250" y="2656"/>
                    </a:cxn>
                  </a:cxnLst>
                  <a:rect l="0" t="0" r="r" b="b"/>
                  <a:pathLst>
                    <a:path w="3903" h="7854">
                      <a:moveTo>
                        <a:pt x="1058" y="2210"/>
                      </a:moveTo>
                      <a:lnTo>
                        <a:pt x="1054" y="2213"/>
                      </a:lnTo>
                      <a:lnTo>
                        <a:pt x="1048" y="2218"/>
                      </a:lnTo>
                      <a:lnTo>
                        <a:pt x="1042" y="2225"/>
                      </a:lnTo>
                      <a:lnTo>
                        <a:pt x="1037" y="2233"/>
                      </a:lnTo>
                      <a:lnTo>
                        <a:pt x="1024" y="2254"/>
                      </a:lnTo>
                      <a:lnTo>
                        <a:pt x="1013" y="2274"/>
                      </a:lnTo>
                      <a:lnTo>
                        <a:pt x="1006" y="2285"/>
                      </a:lnTo>
                      <a:lnTo>
                        <a:pt x="999" y="2294"/>
                      </a:lnTo>
                      <a:lnTo>
                        <a:pt x="992" y="2302"/>
                      </a:lnTo>
                      <a:lnTo>
                        <a:pt x="985" y="2309"/>
                      </a:lnTo>
                      <a:lnTo>
                        <a:pt x="982" y="2311"/>
                      </a:lnTo>
                      <a:lnTo>
                        <a:pt x="978" y="2312"/>
                      </a:lnTo>
                      <a:lnTo>
                        <a:pt x="974" y="2313"/>
                      </a:lnTo>
                      <a:lnTo>
                        <a:pt x="970" y="2314"/>
                      </a:lnTo>
                      <a:lnTo>
                        <a:pt x="967" y="2314"/>
                      </a:lnTo>
                      <a:lnTo>
                        <a:pt x="962" y="2313"/>
                      </a:lnTo>
                      <a:lnTo>
                        <a:pt x="959" y="2311"/>
                      </a:lnTo>
                      <a:lnTo>
                        <a:pt x="954" y="2309"/>
                      </a:lnTo>
                      <a:lnTo>
                        <a:pt x="942" y="2323"/>
                      </a:lnTo>
                      <a:lnTo>
                        <a:pt x="930" y="2335"/>
                      </a:lnTo>
                      <a:lnTo>
                        <a:pt x="919" y="2344"/>
                      </a:lnTo>
                      <a:lnTo>
                        <a:pt x="909" y="2351"/>
                      </a:lnTo>
                      <a:lnTo>
                        <a:pt x="899" y="2355"/>
                      </a:lnTo>
                      <a:lnTo>
                        <a:pt x="890" y="2359"/>
                      </a:lnTo>
                      <a:lnTo>
                        <a:pt x="881" y="2361"/>
                      </a:lnTo>
                      <a:lnTo>
                        <a:pt x="873" y="2363"/>
                      </a:lnTo>
                      <a:lnTo>
                        <a:pt x="855" y="2368"/>
                      </a:lnTo>
                      <a:lnTo>
                        <a:pt x="835" y="2375"/>
                      </a:lnTo>
                      <a:lnTo>
                        <a:pt x="825" y="2381"/>
                      </a:lnTo>
                      <a:lnTo>
                        <a:pt x="814" y="2387"/>
                      </a:lnTo>
                      <a:lnTo>
                        <a:pt x="802" y="2398"/>
                      </a:lnTo>
                      <a:lnTo>
                        <a:pt x="788" y="2410"/>
                      </a:lnTo>
                      <a:lnTo>
                        <a:pt x="752" y="2407"/>
                      </a:lnTo>
                      <a:lnTo>
                        <a:pt x="722" y="2406"/>
                      </a:lnTo>
                      <a:lnTo>
                        <a:pt x="710" y="2406"/>
                      </a:lnTo>
                      <a:lnTo>
                        <a:pt x="698" y="2407"/>
                      </a:lnTo>
                      <a:lnTo>
                        <a:pt x="689" y="2408"/>
                      </a:lnTo>
                      <a:lnTo>
                        <a:pt x="680" y="2410"/>
                      </a:lnTo>
                      <a:lnTo>
                        <a:pt x="673" y="2413"/>
                      </a:lnTo>
                      <a:lnTo>
                        <a:pt x="666" y="2415"/>
                      </a:lnTo>
                      <a:lnTo>
                        <a:pt x="662" y="2418"/>
                      </a:lnTo>
                      <a:lnTo>
                        <a:pt x="657" y="2423"/>
                      </a:lnTo>
                      <a:lnTo>
                        <a:pt x="655" y="2426"/>
                      </a:lnTo>
                      <a:lnTo>
                        <a:pt x="652" y="2431"/>
                      </a:lnTo>
                      <a:lnTo>
                        <a:pt x="651" y="2435"/>
                      </a:lnTo>
                      <a:lnTo>
                        <a:pt x="650" y="2441"/>
                      </a:lnTo>
                      <a:lnTo>
                        <a:pt x="651" y="2453"/>
                      </a:lnTo>
                      <a:lnTo>
                        <a:pt x="654" y="2465"/>
                      </a:lnTo>
                      <a:lnTo>
                        <a:pt x="658" y="2478"/>
                      </a:lnTo>
                      <a:lnTo>
                        <a:pt x="664" y="2491"/>
                      </a:lnTo>
                      <a:lnTo>
                        <a:pt x="678" y="2520"/>
                      </a:lnTo>
                      <a:lnTo>
                        <a:pt x="688" y="2547"/>
                      </a:lnTo>
                      <a:lnTo>
                        <a:pt x="691" y="2562"/>
                      </a:lnTo>
                      <a:lnTo>
                        <a:pt x="694" y="2575"/>
                      </a:lnTo>
                      <a:lnTo>
                        <a:pt x="695" y="2589"/>
                      </a:lnTo>
                      <a:lnTo>
                        <a:pt x="696" y="2602"/>
                      </a:lnTo>
                      <a:lnTo>
                        <a:pt x="696" y="2629"/>
                      </a:lnTo>
                      <a:lnTo>
                        <a:pt x="697" y="2656"/>
                      </a:lnTo>
                      <a:lnTo>
                        <a:pt x="698" y="2670"/>
                      </a:lnTo>
                      <a:lnTo>
                        <a:pt x="702" y="2685"/>
                      </a:lnTo>
                      <a:lnTo>
                        <a:pt x="705" y="2699"/>
                      </a:lnTo>
                      <a:lnTo>
                        <a:pt x="711" y="2715"/>
                      </a:lnTo>
                      <a:lnTo>
                        <a:pt x="718" y="2731"/>
                      </a:lnTo>
                      <a:lnTo>
                        <a:pt x="728" y="2749"/>
                      </a:lnTo>
                      <a:lnTo>
                        <a:pt x="740" y="2767"/>
                      </a:lnTo>
                      <a:lnTo>
                        <a:pt x="755" y="2785"/>
                      </a:lnTo>
                      <a:lnTo>
                        <a:pt x="1094" y="3121"/>
                      </a:lnTo>
                      <a:lnTo>
                        <a:pt x="1096" y="3114"/>
                      </a:lnTo>
                      <a:lnTo>
                        <a:pt x="1096" y="3096"/>
                      </a:lnTo>
                      <a:lnTo>
                        <a:pt x="1097" y="3078"/>
                      </a:lnTo>
                      <a:lnTo>
                        <a:pt x="1098" y="3070"/>
                      </a:lnTo>
                      <a:lnTo>
                        <a:pt x="1098" y="3018"/>
                      </a:lnTo>
                      <a:lnTo>
                        <a:pt x="1098" y="2966"/>
                      </a:lnTo>
                      <a:lnTo>
                        <a:pt x="1096" y="2913"/>
                      </a:lnTo>
                      <a:lnTo>
                        <a:pt x="1095" y="2860"/>
                      </a:lnTo>
                      <a:lnTo>
                        <a:pt x="1091" y="2805"/>
                      </a:lnTo>
                      <a:lnTo>
                        <a:pt x="1089" y="2750"/>
                      </a:lnTo>
                      <a:lnTo>
                        <a:pt x="1086" y="2695"/>
                      </a:lnTo>
                      <a:lnTo>
                        <a:pt x="1082" y="2640"/>
                      </a:lnTo>
                      <a:lnTo>
                        <a:pt x="1079" y="2585"/>
                      </a:lnTo>
                      <a:lnTo>
                        <a:pt x="1075" y="2530"/>
                      </a:lnTo>
                      <a:lnTo>
                        <a:pt x="1072" y="2475"/>
                      </a:lnTo>
                      <a:lnTo>
                        <a:pt x="1069" y="2422"/>
                      </a:lnTo>
                      <a:lnTo>
                        <a:pt x="1065" y="2368"/>
                      </a:lnTo>
                      <a:lnTo>
                        <a:pt x="1063" y="2314"/>
                      </a:lnTo>
                      <a:lnTo>
                        <a:pt x="1061" y="2262"/>
                      </a:lnTo>
                      <a:lnTo>
                        <a:pt x="1058" y="2210"/>
                      </a:lnTo>
                      <a:close/>
                      <a:moveTo>
                        <a:pt x="1099" y="4258"/>
                      </a:moveTo>
                      <a:lnTo>
                        <a:pt x="1091" y="4316"/>
                      </a:lnTo>
                      <a:lnTo>
                        <a:pt x="1085" y="4369"/>
                      </a:lnTo>
                      <a:lnTo>
                        <a:pt x="1079" y="4421"/>
                      </a:lnTo>
                      <a:lnTo>
                        <a:pt x="1075" y="4470"/>
                      </a:lnTo>
                      <a:lnTo>
                        <a:pt x="1072" y="4518"/>
                      </a:lnTo>
                      <a:lnTo>
                        <a:pt x="1071" y="4565"/>
                      </a:lnTo>
                      <a:lnTo>
                        <a:pt x="1070" y="4613"/>
                      </a:lnTo>
                      <a:lnTo>
                        <a:pt x="1070" y="4662"/>
                      </a:lnTo>
                      <a:lnTo>
                        <a:pt x="1070" y="4711"/>
                      </a:lnTo>
                      <a:lnTo>
                        <a:pt x="1067" y="4760"/>
                      </a:lnTo>
                      <a:lnTo>
                        <a:pt x="1064" y="4809"/>
                      </a:lnTo>
                      <a:lnTo>
                        <a:pt x="1061" y="4859"/>
                      </a:lnTo>
                      <a:lnTo>
                        <a:pt x="1057" y="4909"/>
                      </a:lnTo>
                      <a:lnTo>
                        <a:pt x="1055" y="4958"/>
                      </a:lnTo>
                      <a:lnTo>
                        <a:pt x="1053" y="5007"/>
                      </a:lnTo>
                      <a:lnTo>
                        <a:pt x="1054" y="5056"/>
                      </a:lnTo>
                      <a:lnTo>
                        <a:pt x="1055" y="5094"/>
                      </a:lnTo>
                      <a:lnTo>
                        <a:pt x="1055" y="5136"/>
                      </a:lnTo>
                      <a:lnTo>
                        <a:pt x="1054" y="5183"/>
                      </a:lnTo>
                      <a:lnTo>
                        <a:pt x="1053" y="5232"/>
                      </a:lnTo>
                      <a:lnTo>
                        <a:pt x="1049" y="5337"/>
                      </a:lnTo>
                      <a:lnTo>
                        <a:pt x="1043" y="5448"/>
                      </a:lnTo>
                      <a:lnTo>
                        <a:pt x="1037" y="5560"/>
                      </a:lnTo>
                      <a:lnTo>
                        <a:pt x="1027" y="5667"/>
                      </a:lnTo>
                      <a:lnTo>
                        <a:pt x="1023" y="5716"/>
                      </a:lnTo>
                      <a:lnTo>
                        <a:pt x="1018" y="5763"/>
                      </a:lnTo>
                      <a:lnTo>
                        <a:pt x="1013" y="5806"/>
                      </a:lnTo>
                      <a:lnTo>
                        <a:pt x="1008" y="5845"/>
                      </a:lnTo>
                      <a:lnTo>
                        <a:pt x="1001" y="5895"/>
                      </a:lnTo>
                      <a:lnTo>
                        <a:pt x="995" y="5945"/>
                      </a:lnTo>
                      <a:lnTo>
                        <a:pt x="991" y="5995"/>
                      </a:lnTo>
                      <a:lnTo>
                        <a:pt x="987" y="6045"/>
                      </a:lnTo>
                      <a:lnTo>
                        <a:pt x="985" y="6094"/>
                      </a:lnTo>
                      <a:lnTo>
                        <a:pt x="983" y="6143"/>
                      </a:lnTo>
                      <a:lnTo>
                        <a:pt x="982" y="6192"/>
                      </a:lnTo>
                      <a:lnTo>
                        <a:pt x="982" y="6240"/>
                      </a:lnTo>
                      <a:lnTo>
                        <a:pt x="981" y="6337"/>
                      </a:lnTo>
                      <a:lnTo>
                        <a:pt x="982" y="6433"/>
                      </a:lnTo>
                      <a:lnTo>
                        <a:pt x="982" y="6527"/>
                      </a:lnTo>
                      <a:lnTo>
                        <a:pt x="979" y="6621"/>
                      </a:lnTo>
                      <a:lnTo>
                        <a:pt x="979" y="6663"/>
                      </a:lnTo>
                      <a:lnTo>
                        <a:pt x="978" y="6711"/>
                      </a:lnTo>
                      <a:lnTo>
                        <a:pt x="977" y="6761"/>
                      </a:lnTo>
                      <a:lnTo>
                        <a:pt x="977" y="6814"/>
                      </a:lnTo>
                      <a:lnTo>
                        <a:pt x="977" y="6865"/>
                      </a:lnTo>
                      <a:lnTo>
                        <a:pt x="979" y="6915"/>
                      </a:lnTo>
                      <a:lnTo>
                        <a:pt x="982" y="6938"/>
                      </a:lnTo>
                      <a:lnTo>
                        <a:pt x="984" y="6958"/>
                      </a:lnTo>
                      <a:lnTo>
                        <a:pt x="986" y="6978"/>
                      </a:lnTo>
                      <a:lnTo>
                        <a:pt x="990" y="6995"/>
                      </a:lnTo>
                      <a:lnTo>
                        <a:pt x="995" y="7023"/>
                      </a:lnTo>
                      <a:lnTo>
                        <a:pt x="1003" y="7062"/>
                      </a:lnTo>
                      <a:lnTo>
                        <a:pt x="1011" y="7111"/>
                      </a:lnTo>
                      <a:lnTo>
                        <a:pt x="1019" y="7163"/>
                      </a:lnTo>
                      <a:lnTo>
                        <a:pt x="1026" y="7215"/>
                      </a:lnTo>
                      <a:lnTo>
                        <a:pt x="1032" y="7264"/>
                      </a:lnTo>
                      <a:lnTo>
                        <a:pt x="1033" y="7286"/>
                      </a:lnTo>
                      <a:lnTo>
                        <a:pt x="1034" y="7306"/>
                      </a:lnTo>
                      <a:lnTo>
                        <a:pt x="1034" y="7322"/>
                      </a:lnTo>
                      <a:lnTo>
                        <a:pt x="1033" y="7335"/>
                      </a:lnTo>
                      <a:lnTo>
                        <a:pt x="1018" y="7356"/>
                      </a:lnTo>
                      <a:lnTo>
                        <a:pt x="985" y="7400"/>
                      </a:lnTo>
                      <a:lnTo>
                        <a:pt x="951" y="7447"/>
                      </a:lnTo>
                      <a:lnTo>
                        <a:pt x="930" y="7476"/>
                      </a:lnTo>
                      <a:lnTo>
                        <a:pt x="925" y="7487"/>
                      </a:lnTo>
                      <a:lnTo>
                        <a:pt x="917" y="7509"/>
                      </a:lnTo>
                      <a:lnTo>
                        <a:pt x="905" y="7538"/>
                      </a:lnTo>
                      <a:lnTo>
                        <a:pt x="894" y="7570"/>
                      </a:lnTo>
                      <a:lnTo>
                        <a:pt x="882" y="7603"/>
                      </a:lnTo>
                      <a:lnTo>
                        <a:pt x="872" y="7631"/>
                      </a:lnTo>
                      <a:lnTo>
                        <a:pt x="865" y="7653"/>
                      </a:lnTo>
                      <a:lnTo>
                        <a:pt x="862" y="7664"/>
                      </a:lnTo>
                      <a:lnTo>
                        <a:pt x="860" y="7674"/>
                      </a:lnTo>
                      <a:lnTo>
                        <a:pt x="857" y="7699"/>
                      </a:lnTo>
                      <a:lnTo>
                        <a:pt x="857" y="7720"/>
                      </a:lnTo>
                      <a:lnTo>
                        <a:pt x="858" y="7730"/>
                      </a:lnTo>
                      <a:lnTo>
                        <a:pt x="859" y="7738"/>
                      </a:lnTo>
                      <a:lnTo>
                        <a:pt x="860" y="7746"/>
                      </a:lnTo>
                      <a:lnTo>
                        <a:pt x="863" y="7752"/>
                      </a:lnTo>
                      <a:lnTo>
                        <a:pt x="865" y="7759"/>
                      </a:lnTo>
                      <a:lnTo>
                        <a:pt x="867" y="7765"/>
                      </a:lnTo>
                      <a:lnTo>
                        <a:pt x="871" y="7770"/>
                      </a:lnTo>
                      <a:lnTo>
                        <a:pt x="874" y="7774"/>
                      </a:lnTo>
                      <a:lnTo>
                        <a:pt x="882" y="7782"/>
                      </a:lnTo>
                      <a:lnTo>
                        <a:pt x="891" y="7788"/>
                      </a:lnTo>
                      <a:lnTo>
                        <a:pt x="902" y="7794"/>
                      </a:lnTo>
                      <a:lnTo>
                        <a:pt x="912" y="7797"/>
                      </a:lnTo>
                      <a:lnTo>
                        <a:pt x="922" y="7802"/>
                      </a:lnTo>
                      <a:lnTo>
                        <a:pt x="933" y="7805"/>
                      </a:lnTo>
                      <a:lnTo>
                        <a:pt x="944" y="7808"/>
                      </a:lnTo>
                      <a:lnTo>
                        <a:pt x="954" y="7813"/>
                      </a:lnTo>
                      <a:lnTo>
                        <a:pt x="965" y="7819"/>
                      </a:lnTo>
                      <a:lnTo>
                        <a:pt x="974" y="7826"/>
                      </a:lnTo>
                      <a:lnTo>
                        <a:pt x="1177" y="7854"/>
                      </a:lnTo>
                      <a:lnTo>
                        <a:pt x="1230" y="7834"/>
                      </a:lnTo>
                      <a:lnTo>
                        <a:pt x="1266" y="7820"/>
                      </a:lnTo>
                      <a:lnTo>
                        <a:pt x="1281" y="7814"/>
                      </a:lnTo>
                      <a:lnTo>
                        <a:pt x="1293" y="7808"/>
                      </a:lnTo>
                      <a:lnTo>
                        <a:pt x="1302" y="7803"/>
                      </a:lnTo>
                      <a:lnTo>
                        <a:pt x="1310" y="7796"/>
                      </a:lnTo>
                      <a:lnTo>
                        <a:pt x="1316" y="7788"/>
                      </a:lnTo>
                      <a:lnTo>
                        <a:pt x="1320" y="7778"/>
                      </a:lnTo>
                      <a:lnTo>
                        <a:pt x="1325" y="7764"/>
                      </a:lnTo>
                      <a:lnTo>
                        <a:pt x="1328" y="7746"/>
                      </a:lnTo>
                      <a:lnTo>
                        <a:pt x="1335" y="7699"/>
                      </a:lnTo>
                      <a:lnTo>
                        <a:pt x="1345" y="7629"/>
                      </a:lnTo>
                      <a:lnTo>
                        <a:pt x="1348" y="7618"/>
                      </a:lnTo>
                      <a:lnTo>
                        <a:pt x="1351" y="7608"/>
                      </a:lnTo>
                      <a:lnTo>
                        <a:pt x="1356" y="7598"/>
                      </a:lnTo>
                      <a:lnTo>
                        <a:pt x="1361" y="7589"/>
                      </a:lnTo>
                      <a:lnTo>
                        <a:pt x="1375" y="7573"/>
                      </a:lnTo>
                      <a:lnTo>
                        <a:pt x="1390" y="7557"/>
                      </a:lnTo>
                      <a:lnTo>
                        <a:pt x="1404" y="7542"/>
                      </a:lnTo>
                      <a:lnTo>
                        <a:pt x="1416" y="7525"/>
                      </a:lnTo>
                      <a:lnTo>
                        <a:pt x="1422" y="7516"/>
                      </a:lnTo>
                      <a:lnTo>
                        <a:pt x="1425" y="7507"/>
                      </a:lnTo>
                      <a:lnTo>
                        <a:pt x="1429" y="7496"/>
                      </a:lnTo>
                      <a:lnTo>
                        <a:pt x="1430" y="7485"/>
                      </a:lnTo>
                      <a:lnTo>
                        <a:pt x="1433" y="7372"/>
                      </a:lnTo>
                      <a:lnTo>
                        <a:pt x="1449" y="7354"/>
                      </a:lnTo>
                      <a:lnTo>
                        <a:pt x="1463" y="7334"/>
                      </a:lnTo>
                      <a:lnTo>
                        <a:pt x="1477" y="7312"/>
                      </a:lnTo>
                      <a:lnTo>
                        <a:pt x="1489" y="7288"/>
                      </a:lnTo>
                      <a:lnTo>
                        <a:pt x="1501" y="7263"/>
                      </a:lnTo>
                      <a:lnTo>
                        <a:pt x="1510" y="7236"/>
                      </a:lnTo>
                      <a:lnTo>
                        <a:pt x="1514" y="7222"/>
                      </a:lnTo>
                      <a:lnTo>
                        <a:pt x="1518" y="7207"/>
                      </a:lnTo>
                      <a:lnTo>
                        <a:pt x="1521" y="7192"/>
                      </a:lnTo>
                      <a:lnTo>
                        <a:pt x="1524" y="7176"/>
                      </a:lnTo>
                      <a:lnTo>
                        <a:pt x="1534" y="7106"/>
                      </a:lnTo>
                      <a:lnTo>
                        <a:pt x="1535" y="7087"/>
                      </a:lnTo>
                      <a:lnTo>
                        <a:pt x="1534" y="7068"/>
                      </a:lnTo>
                      <a:lnTo>
                        <a:pt x="1532" y="7048"/>
                      </a:lnTo>
                      <a:lnTo>
                        <a:pt x="1527" y="7028"/>
                      </a:lnTo>
                      <a:lnTo>
                        <a:pt x="1516" y="6986"/>
                      </a:lnTo>
                      <a:lnTo>
                        <a:pt x="1502" y="6943"/>
                      </a:lnTo>
                      <a:lnTo>
                        <a:pt x="1495" y="6922"/>
                      </a:lnTo>
                      <a:lnTo>
                        <a:pt x="1489" y="6900"/>
                      </a:lnTo>
                      <a:lnTo>
                        <a:pt x="1484" y="6879"/>
                      </a:lnTo>
                      <a:lnTo>
                        <a:pt x="1479" y="6859"/>
                      </a:lnTo>
                      <a:lnTo>
                        <a:pt x="1477" y="6839"/>
                      </a:lnTo>
                      <a:lnTo>
                        <a:pt x="1476" y="6821"/>
                      </a:lnTo>
                      <a:lnTo>
                        <a:pt x="1477" y="6812"/>
                      </a:lnTo>
                      <a:lnTo>
                        <a:pt x="1478" y="6804"/>
                      </a:lnTo>
                      <a:lnTo>
                        <a:pt x="1479" y="6795"/>
                      </a:lnTo>
                      <a:lnTo>
                        <a:pt x="1481" y="6787"/>
                      </a:lnTo>
                      <a:lnTo>
                        <a:pt x="1544" y="6525"/>
                      </a:lnTo>
                      <a:lnTo>
                        <a:pt x="1548" y="6504"/>
                      </a:lnTo>
                      <a:lnTo>
                        <a:pt x="1548" y="6495"/>
                      </a:lnTo>
                      <a:lnTo>
                        <a:pt x="1549" y="6486"/>
                      </a:lnTo>
                      <a:lnTo>
                        <a:pt x="1548" y="6479"/>
                      </a:lnTo>
                      <a:lnTo>
                        <a:pt x="1547" y="6472"/>
                      </a:lnTo>
                      <a:lnTo>
                        <a:pt x="1543" y="6462"/>
                      </a:lnTo>
                      <a:lnTo>
                        <a:pt x="1539" y="6454"/>
                      </a:lnTo>
                      <a:lnTo>
                        <a:pt x="1534" y="6446"/>
                      </a:lnTo>
                      <a:lnTo>
                        <a:pt x="1530" y="6438"/>
                      </a:lnTo>
                      <a:lnTo>
                        <a:pt x="1529" y="6435"/>
                      </a:lnTo>
                      <a:lnTo>
                        <a:pt x="1528" y="6430"/>
                      </a:lnTo>
                      <a:lnTo>
                        <a:pt x="1528" y="6424"/>
                      </a:lnTo>
                      <a:lnTo>
                        <a:pt x="1528" y="6419"/>
                      </a:lnTo>
                      <a:lnTo>
                        <a:pt x="1532" y="6398"/>
                      </a:lnTo>
                      <a:lnTo>
                        <a:pt x="1539" y="6358"/>
                      </a:lnTo>
                      <a:lnTo>
                        <a:pt x="1547" y="6320"/>
                      </a:lnTo>
                      <a:lnTo>
                        <a:pt x="1557" y="6284"/>
                      </a:lnTo>
                      <a:lnTo>
                        <a:pt x="1569" y="6247"/>
                      </a:lnTo>
                      <a:lnTo>
                        <a:pt x="1582" y="6214"/>
                      </a:lnTo>
                      <a:lnTo>
                        <a:pt x="1596" y="6181"/>
                      </a:lnTo>
                      <a:lnTo>
                        <a:pt x="1609" y="6149"/>
                      </a:lnTo>
                      <a:lnTo>
                        <a:pt x="1623" y="6118"/>
                      </a:lnTo>
                      <a:lnTo>
                        <a:pt x="1651" y="6060"/>
                      </a:lnTo>
                      <a:lnTo>
                        <a:pt x="1675" y="6005"/>
                      </a:lnTo>
                      <a:lnTo>
                        <a:pt x="1686" y="5979"/>
                      </a:lnTo>
                      <a:lnTo>
                        <a:pt x="1694" y="5952"/>
                      </a:lnTo>
                      <a:lnTo>
                        <a:pt x="1701" y="5928"/>
                      </a:lnTo>
                      <a:lnTo>
                        <a:pt x="1705" y="5903"/>
                      </a:lnTo>
                      <a:lnTo>
                        <a:pt x="1713" y="5845"/>
                      </a:lnTo>
                      <a:lnTo>
                        <a:pt x="1721" y="5768"/>
                      </a:lnTo>
                      <a:lnTo>
                        <a:pt x="1729" y="5680"/>
                      </a:lnTo>
                      <a:lnTo>
                        <a:pt x="1739" y="5589"/>
                      </a:lnTo>
                      <a:lnTo>
                        <a:pt x="1749" y="5500"/>
                      </a:lnTo>
                      <a:lnTo>
                        <a:pt x="1758" y="5421"/>
                      </a:lnTo>
                      <a:lnTo>
                        <a:pt x="1764" y="5388"/>
                      </a:lnTo>
                      <a:lnTo>
                        <a:pt x="1768" y="5359"/>
                      </a:lnTo>
                      <a:lnTo>
                        <a:pt x="1774" y="5337"/>
                      </a:lnTo>
                      <a:lnTo>
                        <a:pt x="1779" y="5321"/>
                      </a:lnTo>
                      <a:lnTo>
                        <a:pt x="1799" y="5273"/>
                      </a:lnTo>
                      <a:lnTo>
                        <a:pt x="1820" y="5224"/>
                      </a:lnTo>
                      <a:lnTo>
                        <a:pt x="1839" y="5175"/>
                      </a:lnTo>
                      <a:lnTo>
                        <a:pt x="1859" y="5126"/>
                      </a:lnTo>
                      <a:lnTo>
                        <a:pt x="1878" y="5077"/>
                      </a:lnTo>
                      <a:lnTo>
                        <a:pt x="1898" y="5027"/>
                      </a:lnTo>
                      <a:lnTo>
                        <a:pt x="1916" y="4977"/>
                      </a:lnTo>
                      <a:lnTo>
                        <a:pt x="1934" y="4927"/>
                      </a:lnTo>
                      <a:lnTo>
                        <a:pt x="1952" y="4877"/>
                      </a:lnTo>
                      <a:lnTo>
                        <a:pt x="1971" y="4826"/>
                      </a:lnTo>
                      <a:lnTo>
                        <a:pt x="1989" y="4776"/>
                      </a:lnTo>
                      <a:lnTo>
                        <a:pt x="2006" y="4726"/>
                      </a:lnTo>
                      <a:lnTo>
                        <a:pt x="2024" y="4674"/>
                      </a:lnTo>
                      <a:lnTo>
                        <a:pt x="2042" y="4623"/>
                      </a:lnTo>
                      <a:lnTo>
                        <a:pt x="2060" y="4572"/>
                      </a:lnTo>
                      <a:lnTo>
                        <a:pt x="2077" y="4520"/>
                      </a:lnTo>
                      <a:lnTo>
                        <a:pt x="2263" y="4809"/>
                      </a:lnTo>
                      <a:lnTo>
                        <a:pt x="2269" y="4816"/>
                      </a:lnTo>
                      <a:lnTo>
                        <a:pt x="2275" y="4825"/>
                      </a:lnTo>
                      <a:lnTo>
                        <a:pt x="2282" y="4838"/>
                      </a:lnTo>
                      <a:lnTo>
                        <a:pt x="2289" y="4853"/>
                      </a:lnTo>
                      <a:lnTo>
                        <a:pt x="2303" y="4888"/>
                      </a:lnTo>
                      <a:lnTo>
                        <a:pt x="2318" y="4931"/>
                      </a:lnTo>
                      <a:lnTo>
                        <a:pt x="2335" y="4980"/>
                      </a:lnTo>
                      <a:lnTo>
                        <a:pt x="2351" y="5035"/>
                      </a:lnTo>
                      <a:lnTo>
                        <a:pt x="2369" y="5093"/>
                      </a:lnTo>
                      <a:lnTo>
                        <a:pt x="2386" y="5152"/>
                      </a:lnTo>
                      <a:lnTo>
                        <a:pt x="2419" y="5276"/>
                      </a:lnTo>
                      <a:lnTo>
                        <a:pt x="2447" y="5392"/>
                      </a:lnTo>
                      <a:lnTo>
                        <a:pt x="2460" y="5445"/>
                      </a:lnTo>
                      <a:lnTo>
                        <a:pt x="2470" y="5492"/>
                      </a:lnTo>
                      <a:lnTo>
                        <a:pt x="2479" y="5533"/>
                      </a:lnTo>
                      <a:lnTo>
                        <a:pt x="2485" y="5565"/>
                      </a:lnTo>
                      <a:lnTo>
                        <a:pt x="2496" y="5622"/>
                      </a:lnTo>
                      <a:lnTo>
                        <a:pt x="2506" y="5675"/>
                      </a:lnTo>
                      <a:lnTo>
                        <a:pt x="2517" y="5724"/>
                      </a:lnTo>
                      <a:lnTo>
                        <a:pt x="2530" y="5772"/>
                      </a:lnTo>
                      <a:lnTo>
                        <a:pt x="2542" y="5817"/>
                      </a:lnTo>
                      <a:lnTo>
                        <a:pt x="2557" y="5863"/>
                      </a:lnTo>
                      <a:lnTo>
                        <a:pt x="2572" y="5910"/>
                      </a:lnTo>
                      <a:lnTo>
                        <a:pt x="2589" y="5958"/>
                      </a:lnTo>
                      <a:lnTo>
                        <a:pt x="2601" y="5990"/>
                      </a:lnTo>
                      <a:lnTo>
                        <a:pt x="2609" y="6020"/>
                      </a:lnTo>
                      <a:lnTo>
                        <a:pt x="2616" y="6046"/>
                      </a:lnTo>
                      <a:lnTo>
                        <a:pt x="2620" y="6070"/>
                      </a:lnTo>
                      <a:lnTo>
                        <a:pt x="2628" y="6113"/>
                      </a:lnTo>
                      <a:lnTo>
                        <a:pt x="2635" y="6151"/>
                      </a:lnTo>
                      <a:lnTo>
                        <a:pt x="2640" y="6169"/>
                      </a:lnTo>
                      <a:lnTo>
                        <a:pt x="2645" y="6187"/>
                      </a:lnTo>
                      <a:lnTo>
                        <a:pt x="2652" y="6204"/>
                      </a:lnTo>
                      <a:lnTo>
                        <a:pt x="2661" y="6222"/>
                      </a:lnTo>
                      <a:lnTo>
                        <a:pt x="2673" y="6241"/>
                      </a:lnTo>
                      <a:lnTo>
                        <a:pt x="2686" y="6262"/>
                      </a:lnTo>
                      <a:lnTo>
                        <a:pt x="2705" y="6283"/>
                      </a:lnTo>
                      <a:lnTo>
                        <a:pt x="2725" y="6307"/>
                      </a:lnTo>
                      <a:lnTo>
                        <a:pt x="2730" y="6331"/>
                      </a:lnTo>
                      <a:lnTo>
                        <a:pt x="2733" y="6355"/>
                      </a:lnTo>
                      <a:lnTo>
                        <a:pt x="2737" y="6379"/>
                      </a:lnTo>
                      <a:lnTo>
                        <a:pt x="2741" y="6403"/>
                      </a:lnTo>
                      <a:lnTo>
                        <a:pt x="2746" y="6425"/>
                      </a:lnTo>
                      <a:lnTo>
                        <a:pt x="2750" y="6448"/>
                      </a:lnTo>
                      <a:lnTo>
                        <a:pt x="2756" y="6471"/>
                      </a:lnTo>
                      <a:lnTo>
                        <a:pt x="2764" y="6493"/>
                      </a:lnTo>
                      <a:lnTo>
                        <a:pt x="2766" y="6502"/>
                      </a:lnTo>
                      <a:lnTo>
                        <a:pt x="2768" y="6511"/>
                      </a:lnTo>
                      <a:lnTo>
                        <a:pt x="2769" y="6520"/>
                      </a:lnTo>
                      <a:lnTo>
                        <a:pt x="2769" y="6528"/>
                      </a:lnTo>
                      <a:lnTo>
                        <a:pt x="2768" y="6548"/>
                      </a:lnTo>
                      <a:lnTo>
                        <a:pt x="2765" y="6567"/>
                      </a:lnTo>
                      <a:lnTo>
                        <a:pt x="2763" y="6588"/>
                      </a:lnTo>
                      <a:lnTo>
                        <a:pt x="2762" y="6611"/>
                      </a:lnTo>
                      <a:lnTo>
                        <a:pt x="2761" y="6623"/>
                      </a:lnTo>
                      <a:lnTo>
                        <a:pt x="2762" y="6636"/>
                      </a:lnTo>
                      <a:lnTo>
                        <a:pt x="2763" y="6651"/>
                      </a:lnTo>
                      <a:lnTo>
                        <a:pt x="2765" y="6664"/>
                      </a:lnTo>
                      <a:lnTo>
                        <a:pt x="2770" y="6693"/>
                      </a:lnTo>
                      <a:lnTo>
                        <a:pt x="2773" y="6720"/>
                      </a:lnTo>
                      <a:lnTo>
                        <a:pt x="2776" y="6745"/>
                      </a:lnTo>
                      <a:lnTo>
                        <a:pt x="2778" y="6771"/>
                      </a:lnTo>
                      <a:lnTo>
                        <a:pt x="2781" y="6817"/>
                      </a:lnTo>
                      <a:lnTo>
                        <a:pt x="2782" y="6862"/>
                      </a:lnTo>
                      <a:lnTo>
                        <a:pt x="2785" y="6905"/>
                      </a:lnTo>
                      <a:lnTo>
                        <a:pt x="2787" y="6948"/>
                      </a:lnTo>
                      <a:lnTo>
                        <a:pt x="2790" y="6991"/>
                      </a:lnTo>
                      <a:lnTo>
                        <a:pt x="2796" y="7036"/>
                      </a:lnTo>
                      <a:lnTo>
                        <a:pt x="2813" y="7138"/>
                      </a:lnTo>
                      <a:lnTo>
                        <a:pt x="2906" y="7422"/>
                      </a:lnTo>
                      <a:lnTo>
                        <a:pt x="2893" y="7426"/>
                      </a:lnTo>
                      <a:lnTo>
                        <a:pt x="2903" y="7477"/>
                      </a:lnTo>
                      <a:lnTo>
                        <a:pt x="2905" y="7487"/>
                      </a:lnTo>
                      <a:lnTo>
                        <a:pt x="2911" y="7498"/>
                      </a:lnTo>
                      <a:lnTo>
                        <a:pt x="2916" y="7508"/>
                      </a:lnTo>
                      <a:lnTo>
                        <a:pt x="2924" y="7517"/>
                      </a:lnTo>
                      <a:lnTo>
                        <a:pt x="2933" y="7526"/>
                      </a:lnTo>
                      <a:lnTo>
                        <a:pt x="2945" y="7535"/>
                      </a:lnTo>
                      <a:lnTo>
                        <a:pt x="2955" y="7543"/>
                      </a:lnTo>
                      <a:lnTo>
                        <a:pt x="2968" y="7550"/>
                      </a:lnTo>
                      <a:lnTo>
                        <a:pt x="2980" y="7557"/>
                      </a:lnTo>
                      <a:lnTo>
                        <a:pt x="2993" y="7563"/>
                      </a:lnTo>
                      <a:lnTo>
                        <a:pt x="3005" y="7567"/>
                      </a:lnTo>
                      <a:lnTo>
                        <a:pt x="3019" y="7571"/>
                      </a:lnTo>
                      <a:lnTo>
                        <a:pt x="3032" y="7573"/>
                      </a:lnTo>
                      <a:lnTo>
                        <a:pt x="3043" y="7575"/>
                      </a:lnTo>
                      <a:lnTo>
                        <a:pt x="3055" y="7575"/>
                      </a:lnTo>
                      <a:lnTo>
                        <a:pt x="3065" y="7574"/>
                      </a:lnTo>
                      <a:lnTo>
                        <a:pt x="3126" y="7564"/>
                      </a:lnTo>
                      <a:lnTo>
                        <a:pt x="3132" y="7580"/>
                      </a:lnTo>
                      <a:lnTo>
                        <a:pt x="3137" y="7595"/>
                      </a:lnTo>
                      <a:lnTo>
                        <a:pt x="3142" y="7608"/>
                      </a:lnTo>
                      <a:lnTo>
                        <a:pt x="3144" y="7622"/>
                      </a:lnTo>
                      <a:lnTo>
                        <a:pt x="3150" y="7645"/>
                      </a:lnTo>
                      <a:lnTo>
                        <a:pt x="3154" y="7664"/>
                      </a:lnTo>
                      <a:lnTo>
                        <a:pt x="3156" y="7674"/>
                      </a:lnTo>
                      <a:lnTo>
                        <a:pt x="3161" y="7682"/>
                      </a:lnTo>
                      <a:lnTo>
                        <a:pt x="3166" y="7690"/>
                      </a:lnTo>
                      <a:lnTo>
                        <a:pt x="3172" y="7698"/>
                      </a:lnTo>
                      <a:lnTo>
                        <a:pt x="3180" y="7704"/>
                      </a:lnTo>
                      <a:lnTo>
                        <a:pt x="3190" y="7712"/>
                      </a:lnTo>
                      <a:lnTo>
                        <a:pt x="3201" y="7719"/>
                      </a:lnTo>
                      <a:lnTo>
                        <a:pt x="3216" y="7726"/>
                      </a:lnTo>
                      <a:lnTo>
                        <a:pt x="3235" y="7735"/>
                      </a:lnTo>
                      <a:lnTo>
                        <a:pt x="3256" y="7742"/>
                      </a:lnTo>
                      <a:lnTo>
                        <a:pt x="3279" y="7749"/>
                      </a:lnTo>
                      <a:lnTo>
                        <a:pt x="3303" y="7755"/>
                      </a:lnTo>
                      <a:lnTo>
                        <a:pt x="3328" y="7758"/>
                      </a:lnTo>
                      <a:lnTo>
                        <a:pt x="3354" y="7760"/>
                      </a:lnTo>
                      <a:lnTo>
                        <a:pt x="3367" y="7760"/>
                      </a:lnTo>
                      <a:lnTo>
                        <a:pt x="3380" y="7759"/>
                      </a:lnTo>
                      <a:lnTo>
                        <a:pt x="3395" y="7758"/>
                      </a:lnTo>
                      <a:lnTo>
                        <a:pt x="3409" y="7756"/>
                      </a:lnTo>
                      <a:lnTo>
                        <a:pt x="3443" y="7750"/>
                      </a:lnTo>
                      <a:lnTo>
                        <a:pt x="3486" y="7741"/>
                      </a:lnTo>
                      <a:lnTo>
                        <a:pt x="3509" y="7736"/>
                      </a:lnTo>
                      <a:lnTo>
                        <a:pt x="3533" y="7730"/>
                      </a:lnTo>
                      <a:lnTo>
                        <a:pt x="3555" y="7724"/>
                      </a:lnTo>
                      <a:lnTo>
                        <a:pt x="3578" y="7716"/>
                      </a:lnTo>
                      <a:lnTo>
                        <a:pt x="3600" y="7709"/>
                      </a:lnTo>
                      <a:lnTo>
                        <a:pt x="3621" y="7700"/>
                      </a:lnTo>
                      <a:lnTo>
                        <a:pt x="3639" y="7691"/>
                      </a:lnTo>
                      <a:lnTo>
                        <a:pt x="3654" y="7682"/>
                      </a:lnTo>
                      <a:lnTo>
                        <a:pt x="3661" y="7677"/>
                      </a:lnTo>
                      <a:lnTo>
                        <a:pt x="3666" y="7671"/>
                      </a:lnTo>
                      <a:lnTo>
                        <a:pt x="3672" y="7666"/>
                      </a:lnTo>
                      <a:lnTo>
                        <a:pt x="3675" y="7661"/>
                      </a:lnTo>
                      <a:lnTo>
                        <a:pt x="3679" y="7655"/>
                      </a:lnTo>
                      <a:lnTo>
                        <a:pt x="3681" y="7650"/>
                      </a:lnTo>
                      <a:lnTo>
                        <a:pt x="3681" y="7643"/>
                      </a:lnTo>
                      <a:lnTo>
                        <a:pt x="3681" y="7637"/>
                      </a:lnTo>
                      <a:lnTo>
                        <a:pt x="3679" y="7627"/>
                      </a:lnTo>
                      <a:lnTo>
                        <a:pt x="3677" y="7613"/>
                      </a:lnTo>
                      <a:lnTo>
                        <a:pt x="3673" y="7599"/>
                      </a:lnTo>
                      <a:lnTo>
                        <a:pt x="3669" y="7587"/>
                      </a:lnTo>
                      <a:lnTo>
                        <a:pt x="3663" y="7573"/>
                      </a:lnTo>
                      <a:lnTo>
                        <a:pt x="3656" y="7560"/>
                      </a:lnTo>
                      <a:lnTo>
                        <a:pt x="3649" y="7547"/>
                      </a:lnTo>
                      <a:lnTo>
                        <a:pt x="3641" y="7534"/>
                      </a:lnTo>
                      <a:lnTo>
                        <a:pt x="3633" y="7522"/>
                      </a:lnTo>
                      <a:lnTo>
                        <a:pt x="3615" y="7496"/>
                      </a:lnTo>
                      <a:lnTo>
                        <a:pt x="3594" y="7472"/>
                      </a:lnTo>
                      <a:lnTo>
                        <a:pt x="3573" y="7448"/>
                      </a:lnTo>
                      <a:lnTo>
                        <a:pt x="3550" y="7426"/>
                      </a:lnTo>
                      <a:lnTo>
                        <a:pt x="3503" y="7382"/>
                      </a:lnTo>
                      <a:lnTo>
                        <a:pt x="3456" y="7341"/>
                      </a:lnTo>
                      <a:lnTo>
                        <a:pt x="3434" y="7323"/>
                      </a:lnTo>
                      <a:lnTo>
                        <a:pt x="3414" y="7304"/>
                      </a:lnTo>
                      <a:lnTo>
                        <a:pt x="3395" y="7287"/>
                      </a:lnTo>
                      <a:lnTo>
                        <a:pt x="3379" y="7271"/>
                      </a:lnTo>
                      <a:lnTo>
                        <a:pt x="3382" y="7238"/>
                      </a:lnTo>
                      <a:lnTo>
                        <a:pt x="3386" y="7197"/>
                      </a:lnTo>
                      <a:lnTo>
                        <a:pt x="3392" y="7151"/>
                      </a:lnTo>
                      <a:lnTo>
                        <a:pt x="3398" y="7103"/>
                      </a:lnTo>
                      <a:lnTo>
                        <a:pt x="3403" y="7056"/>
                      </a:lnTo>
                      <a:lnTo>
                        <a:pt x="3407" y="7013"/>
                      </a:lnTo>
                      <a:lnTo>
                        <a:pt x="3409" y="6978"/>
                      </a:lnTo>
                      <a:lnTo>
                        <a:pt x="3409" y="6952"/>
                      </a:lnTo>
                      <a:lnTo>
                        <a:pt x="3403" y="6901"/>
                      </a:lnTo>
                      <a:lnTo>
                        <a:pt x="3396" y="6851"/>
                      </a:lnTo>
                      <a:lnTo>
                        <a:pt x="3388" y="6804"/>
                      </a:lnTo>
                      <a:lnTo>
                        <a:pt x="3382" y="6758"/>
                      </a:lnTo>
                      <a:lnTo>
                        <a:pt x="3375" y="6712"/>
                      </a:lnTo>
                      <a:lnTo>
                        <a:pt x="3369" y="6667"/>
                      </a:lnTo>
                      <a:lnTo>
                        <a:pt x="3364" y="6621"/>
                      </a:lnTo>
                      <a:lnTo>
                        <a:pt x="3363" y="6572"/>
                      </a:lnTo>
                      <a:lnTo>
                        <a:pt x="3362" y="6539"/>
                      </a:lnTo>
                      <a:lnTo>
                        <a:pt x="3360" y="6500"/>
                      </a:lnTo>
                      <a:lnTo>
                        <a:pt x="3356" y="6456"/>
                      </a:lnTo>
                      <a:lnTo>
                        <a:pt x="3352" y="6409"/>
                      </a:lnTo>
                      <a:lnTo>
                        <a:pt x="3340" y="6307"/>
                      </a:lnTo>
                      <a:lnTo>
                        <a:pt x="3327" y="6197"/>
                      </a:lnTo>
                      <a:lnTo>
                        <a:pt x="3311" y="6087"/>
                      </a:lnTo>
                      <a:lnTo>
                        <a:pt x="3296" y="5984"/>
                      </a:lnTo>
                      <a:lnTo>
                        <a:pt x="3281" y="5892"/>
                      </a:lnTo>
                      <a:lnTo>
                        <a:pt x="3270" y="5819"/>
                      </a:lnTo>
                      <a:lnTo>
                        <a:pt x="3252" y="5723"/>
                      </a:lnTo>
                      <a:lnTo>
                        <a:pt x="3235" y="5624"/>
                      </a:lnTo>
                      <a:lnTo>
                        <a:pt x="3218" y="5526"/>
                      </a:lnTo>
                      <a:lnTo>
                        <a:pt x="3201" y="5427"/>
                      </a:lnTo>
                      <a:lnTo>
                        <a:pt x="3185" y="5329"/>
                      </a:lnTo>
                      <a:lnTo>
                        <a:pt x="3171" y="5232"/>
                      </a:lnTo>
                      <a:lnTo>
                        <a:pt x="3159" y="5137"/>
                      </a:lnTo>
                      <a:lnTo>
                        <a:pt x="3150" y="5046"/>
                      </a:lnTo>
                      <a:lnTo>
                        <a:pt x="3144" y="5001"/>
                      </a:lnTo>
                      <a:lnTo>
                        <a:pt x="3135" y="4953"/>
                      </a:lnTo>
                      <a:lnTo>
                        <a:pt x="3124" y="4903"/>
                      </a:lnTo>
                      <a:lnTo>
                        <a:pt x="3114" y="4852"/>
                      </a:lnTo>
                      <a:lnTo>
                        <a:pt x="3104" y="4801"/>
                      </a:lnTo>
                      <a:lnTo>
                        <a:pt x="3096" y="4752"/>
                      </a:lnTo>
                      <a:lnTo>
                        <a:pt x="3092" y="4728"/>
                      </a:lnTo>
                      <a:lnTo>
                        <a:pt x="3090" y="4705"/>
                      </a:lnTo>
                      <a:lnTo>
                        <a:pt x="3089" y="4684"/>
                      </a:lnTo>
                      <a:lnTo>
                        <a:pt x="3089" y="4663"/>
                      </a:lnTo>
                      <a:lnTo>
                        <a:pt x="3009" y="3868"/>
                      </a:lnTo>
                      <a:lnTo>
                        <a:pt x="3023" y="3368"/>
                      </a:lnTo>
                      <a:lnTo>
                        <a:pt x="3028" y="3366"/>
                      </a:lnTo>
                      <a:lnTo>
                        <a:pt x="3033" y="3366"/>
                      </a:lnTo>
                      <a:lnTo>
                        <a:pt x="3039" y="3366"/>
                      </a:lnTo>
                      <a:lnTo>
                        <a:pt x="3044" y="3366"/>
                      </a:lnTo>
                      <a:lnTo>
                        <a:pt x="3056" y="3368"/>
                      </a:lnTo>
                      <a:lnTo>
                        <a:pt x="3069" y="3373"/>
                      </a:lnTo>
                      <a:lnTo>
                        <a:pt x="3104" y="3386"/>
                      </a:lnTo>
                      <a:lnTo>
                        <a:pt x="3152" y="3407"/>
                      </a:lnTo>
                      <a:lnTo>
                        <a:pt x="3169" y="3414"/>
                      </a:lnTo>
                      <a:lnTo>
                        <a:pt x="3185" y="3420"/>
                      </a:lnTo>
                      <a:lnTo>
                        <a:pt x="3201" y="3423"/>
                      </a:lnTo>
                      <a:lnTo>
                        <a:pt x="3216" y="3425"/>
                      </a:lnTo>
                      <a:lnTo>
                        <a:pt x="3224" y="3426"/>
                      </a:lnTo>
                      <a:lnTo>
                        <a:pt x="3232" y="3425"/>
                      </a:lnTo>
                      <a:lnTo>
                        <a:pt x="3239" y="3425"/>
                      </a:lnTo>
                      <a:lnTo>
                        <a:pt x="3247" y="3423"/>
                      </a:lnTo>
                      <a:lnTo>
                        <a:pt x="3255" y="3421"/>
                      </a:lnTo>
                      <a:lnTo>
                        <a:pt x="3263" y="3418"/>
                      </a:lnTo>
                      <a:lnTo>
                        <a:pt x="3271" y="3415"/>
                      </a:lnTo>
                      <a:lnTo>
                        <a:pt x="3279" y="3410"/>
                      </a:lnTo>
                      <a:lnTo>
                        <a:pt x="3304" y="3396"/>
                      </a:lnTo>
                      <a:lnTo>
                        <a:pt x="3321" y="3388"/>
                      </a:lnTo>
                      <a:lnTo>
                        <a:pt x="3328" y="3385"/>
                      </a:lnTo>
                      <a:lnTo>
                        <a:pt x="3332" y="3383"/>
                      </a:lnTo>
                      <a:lnTo>
                        <a:pt x="3337" y="3383"/>
                      </a:lnTo>
                      <a:lnTo>
                        <a:pt x="3342" y="3383"/>
                      </a:lnTo>
                      <a:lnTo>
                        <a:pt x="3350" y="3383"/>
                      </a:lnTo>
                      <a:lnTo>
                        <a:pt x="3360" y="3384"/>
                      </a:lnTo>
                      <a:lnTo>
                        <a:pt x="3375" y="3382"/>
                      </a:lnTo>
                      <a:lnTo>
                        <a:pt x="3396" y="3376"/>
                      </a:lnTo>
                      <a:lnTo>
                        <a:pt x="3420" y="3349"/>
                      </a:lnTo>
                      <a:lnTo>
                        <a:pt x="3432" y="3333"/>
                      </a:lnTo>
                      <a:lnTo>
                        <a:pt x="3443" y="3316"/>
                      </a:lnTo>
                      <a:lnTo>
                        <a:pt x="3454" y="3297"/>
                      </a:lnTo>
                      <a:lnTo>
                        <a:pt x="3464" y="3279"/>
                      </a:lnTo>
                      <a:lnTo>
                        <a:pt x="3483" y="3241"/>
                      </a:lnTo>
                      <a:lnTo>
                        <a:pt x="3504" y="3202"/>
                      </a:lnTo>
                      <a:lnTo>
                        <a:pt x="3526" y="3164"/>
                      </a:lnTo>
                      <a:lnTo>
                        <a:pt x="3549" y="3124"/>
                      </a:lnTo>
                      <a:lnTo>
                        <a:pt x="3561" y="3104"/>
                      </a:lnTo>
                      <a:lnTo>
                        <a:pt x="3574" y="3085"/>
                      </a:lnTo>
                      <a:lnTo>
                        <a:pt x="3587" y="3066"/>
                      </a:lnTo>
                      <a:lnTo>
                        <a:pt x="3602" y="3048"/>
                      </a:lnTo>
                      <a:lnTo>
                        <a:pt x="3713" y="2918"/>
                      </a:lnTo>
                      <a:lnTo>
                        <a:pt x="3898" y="2408"/>
                      </a:lnTo>
                      <a:lnTo>
                        <a:pt x="3903" y="2399"/>
                      </a:lnTo>
                      <a:lnTo>
                        <a:pt x="3903" y="2385"/>
                      </a:lnTo>
                      <a:lnTo>
                        <a:pt x="3900" y="2368"/>
                      </a:lnTo>
                      <a:lnTo>
                        <a:pt x="3892" y="2346"/>
                      </a:lnTo>
                      <a:lnTo>
                        <a:pt x="3881" y="2322"/>
                      </a:lnTo>
                      <a:lnTo>
                        <a:pt x="3866" y="2295"/>
                      </a:lnTo>
                      <a:lnTo>
                        <a:pt x="3849" y="2264"/>
                      </a:lnTo>
                      <a:lnTo>
                        <a:pt x="3830" y="2231"/>
                      </a:lnTo>
                      <a:lnTo>
                        <a:pt x="3807" y="2195"/>
                      </a:lnTo>
                      <a:lnTo>
                        <a:pt x="3783" y="2158"/>
                      </a:lnTo>
                      <a:lnTo>
                        <a:pt x="3756" y="2118"/>
                      </a:lnTo>
                      <a:lnTo>
                        <a:pt x="3727" y="2077"/>
                      </a:lnTo>
                      <a:lnTo>
                        <a:pt x="3665" y="1990"/>
                      </a:lnTo>
                      <a:lnTo>
                        <a:pt x="3598" y="1899"/>
                      </a:lnTo>
                      <a:lnTo>
                        <a:pt x="3528" y="1806"/>
                      </a:lnTo>
                      <a:lnTo>
                        <a:pt x="3456" y="1712"/>
                      </a:lnTo>
                      <a:lnTo>
                        <a:pt x="3385" y="1621"/>
                      </a:lnTo>
                      <a:lnTo>
                        <a:pt x="3316" y="1533"/>
                      </a:lnTo>
                      <a:lnTo>
                        <a:pt x="3252" y="1449"/>
                      </a:lnTo>
                      <a:lnTo>
                        <a:pt x="3194" y="1374"/>
                      </a:lnTo>
                      <a:lnTo>
                        <a:pt x="3143" y="1307"/>
                      </a:lnTo>
                      <a:lnTo>
                        <a:pt x="3101" y="1251"/>
                      </a:lnTo>
                      <a:lnTo>
                        <a:pt x="3082" y="1227"/>
                      </a:lnTo>
                      <a:lnTo>
                        <a:pt x="3064" y="1205"/>
                      </a:lnTo>
                      <a:lnTo>
                        <a:pt x="3045" y="1183"/>
                      </a:lnTo>
                      <a:lnTo>
                        <a:pt x="3027" y="1162"/>
                      </a:lnTo>
                      <a:lnTo>
                        <a:pt x="3010" y="1143"/>
                      </a:lnTo>
                      <a:lnTo>
                        <a:pt x="2991" y="1126"/>
                      </a:lnTo>
                      <a:lnTo>
                        <a:pt x="2972" y="1109"/>
                      </a:lnTo>
                      <a:lnTo>
                        <a:pt x="2953" y="1094"/>
                      </a:lnTo>
                      <a:lnTo>
                        <a:pt x="2932" y="1080"/>
                      </a:lnTo>
                      <a:lnTo>
                        <a:pt x="2911" y="1067"/>
                      </a:lnTo>
                      <a:lnTo>
                        <a:pt x="2889" y="1056"/>
                      </a:lnTo>
                      <a:lnTo>
                        <a:pt x="2865" y="1046"/>
                      </a:lnTo>
                      <a:lnTo>
                        <a:pt x="2839" y="1038"/>
                      </a:lnTo>
                      <a:lnTo>
                        <a:pt x="2812" y="1030"/>
                      </a:lnTo>
                      <a:lnTo>
                        <a:pt x="2782" y="1024"/>
                      </a:lnTo>
                      <a:lnTo>
                        <a:pt x="2752" y="1019"/>
                      </a:lnTo>
                      <a:lnTo>
                        <a:pt x="2725" y="1016"/>
                      </a:lnTo>
                      <a:lnTo>
                        <a:pt x="2692" y="1013"/>
                      </a:lnTo>
                      <a:lnTo>
                        <a:pt x="2657" y="1010"/>
                      </a:lnTo>
                      <a:lnTo>
                        <a:pt x="2618" y="1007"/>
                      </a:lnTo>
                      <a:lnTo>
                        <a:pt x="2580" y="1006"/>
                      </a:lnTo>
                      <a:lnTo>
                        <a:pt x="2544" y="1006"/>
                      </a:lnTo>
                      <a:lnTo>
                        <a:pt x="2526" y="1006"/>
                      </a:lnTo>
                      <a:lnTo>
                        <a:pt x="2510" y="1007"/>
                      </a:lnTo>
                      <a:lnTo>
                        <a:pt x="2496" y="1008"/>
                      </a:lnTo>
                      <a:lnTo>
                        <a:pt x="2482" y="1010"/>
                      </a:lnTo>
                      <a:lnTo>
                        <a:pt x="2465" y="1013"/>
                      </a:lnTo>
                      <a:lnTo>
                        <a:pt x="2449" y="1014"/>
                      </a:lnTo>
                      <a:lnTo>
                        <a:pt x="2434" y="1014"/>
                      </a:lnTo>
                      <a:lnTo>
                        <a:pt x="2419" y="1013"/>
                      </a:lnTo>
                      <a:lnTo>
                        <a:pt x="2391" y="1007"/>
                      </a:lnTo>
                      <a:lnTo>
                        <a:pt x="2366" y="1000"/>
                      </a:lnTo>
                      <a:lnTo>
                        <a:pt x="2342" y="994"/>
                      </a:lnTo>
                      <a:lnTo>
                        <a:pt x="2318" y="989"/>
                      </a:lnTo>
                      <a:lnTo>
                        <a:pt x="2307" y="987"/>
                      </a:lnTo>
                      <a:lnTo>
                        <a:pt x="2294" y="986"/>
                      </a:lnTo>
                      <a:lnTo>
                        <a:pt x="2282" y="987"/>
                      </a:lnTo>
                      <a:lnTo>
                        <a:pt x="2269" y="990"/>
                      </a:lnTo>
                      <a:lnTo>
                        <a:pt x="2253" y="961"/>
                      </a:lnTo>
                      <a:lnTo>
                        <a:pt x="2234" y="923"/>
                      </a:lnTo>
                      <a:lnTo>
                        <a:pt x="2226" y="904"/>
                      </a:lnTo>
                      <a:lnTo>
                        <a:pt x="2218" y="885"/>
                      </a:lnTo>
                      <a:lnTo>
                        <a:pt x="2215" y="875"/>
                      </a:lnTo>
                      <a:lnTo>
                        <a:pt x="2213" y="867"/>
                      </a:lnTo>
                      <a:lnTo>
                        <a:pt x="2212" y="859"/>
                      </a:lnTo>
                      <a:lnTo>
                        <a:pt x="2211" y="851"/>
                      </a:lnTo>
                      <a:lnTo>
                        <a:pt x="2211" y="806"/>
                      </a:lnTo>
                      <a:lnTo>
                        <a:pt x="2212" y="789"/>
                      </a:lnTo>
                      <a:lnTo>
                        <a:pt x="2213" y="775"/>
                      </a:lnTo>
                      <a:lnTo>
                        <a:pt x="2215" y="762"/>
                      </a:lnTo>
                      <a:lnTo>
                        <a:pt x="2219" y="751"/>
                      </a:lnTo>
                      <a:lnTo>
                        <a:pt x="2227" y="729"/>
                      </a:lnTo>
                      <a:lnTo>
                        <a:pt x="2234" y="702"/>
                      </a:lnTo>
                      <a:lnTo>
                        <a:pt x="2269" y="713"/>
                      </a:lnTo>
                      <a:lnTo>
                        <a:pt x="2270" y="700"/>
                      </a:lnTo>
                      <a:lnTo>
                        <a:pt x="2273" y="689"/>
                      </a:lnTo>
                      <a:lnTo>
                        <a:pt x="2275" y="679"/>
                      </a:lnTo>
                      <a:lnTo>
                        <a:pt x="2278" y="668"/>
                      </a:lnTo>
                      <a:lnTo>
                        <a:pt x="2286" y="648"/>
                      </a:lnTo>
                      <a:lnTo>
                        <a:pt x="2294" y="626"/>
                      </a:lnTo>
                      <a:lnTo>
                        <a:pt x="2301" y="604"/>
                      </a:lnTo>
                      <a:lnTo>
                        <a:pt x="2308" y="579"/>
                      </a:lnTo>
                      <a:lnTo>
                        <a:pt x="2311" y="566"/>
                      </a:lnTo>
                      <a:lnTo>
                        <a:pt x="2313" y="551"/>
                      </a:lnTo>
                      <a:lnTo>
                        <a:pt x="2314" y="535"/>
                      </a:lnTo>
                      <a:lnTo>
                        <a:pt x="2315" y="518"/>
                      </a:lnTo>
                      <a:lnTo>
                        <a:pt x="2315" y="483"/>
                      </a:lnTo>
                      <a:lnTo>
                        <a:pt x="2292" y="483"/>
                      </a:lnTo>
                      <a:lnTo>
                        <a:pt x="2291" y="433"/>
                      </a:lnTo>
                      <a:lnTo>
                        <a:pt x="2289" y="384"/>
                      </a:lnTo>
                      <a:lnTo>
                        <a:pt x="2286" y="360"/>
                      </a:lnTo>
                      <a:lnTo>
                        <a:pt x="2284" y="338"/>
                      </a:lnTo>
                      <a:lnTo>
                        <a:pt x="2281" y="315"/>
                      </a:lnTo>
                      <a:lnTo>
                        <a:pt x="2277" y="294"/>
                      </a:lnTo>
                      <a:lnTo>
                        <a:pt x="2271" y="273"/>
                      </a:lnTo>
                      <a:lnTo>
                        <a:pt x="2267" y="254"/>
                      </a:lnTo>
                      <a:lnTo>
                        <a:pt x="2260" y="234"/>
                      </a:lnTo>
                      <a:lnTo>
                        <a:pt x="2253" y="215"/>
                      </a:lnTo>
                      <a:lnTo>
                        <a:pt x="2244" y="196"/>
                      </a:lnTo>
                      <a:lnTo>
                        <a:pt x="2235" y="179"/>
                      </a:lnTo>
                      <a:lnTo>
                        <a:pt x="2225" y="163"/>
                      </a:lnTo>
                      <a:lnTo>
                        <a:pt x="2213" y="147"/>
                      </a:lnTo>
                      <a:lnTo>
                        <a:pt x="2204" y="137"/>
                      </a:lnTo>
                      <a:lnTo>
                        <a:pt x="2194" y="126"/>
                      </a:lnTo>
                      <a:lnTo>
                        <a:pt x="2182" y="114"/>
                      </a:lnTo>
                      <a:lnTo>
                        <a:pt x="2169" y="102"/>
                      </a:lnTo>
                      <a:lnTo>
                        <a:pt x="2154" y="89"/>
                      </a:lnTo>
                      <a:lnTo>
                        <a:pt x="2138" y="78"/>
                      </a:lnTo>
                      <a:lnTo>
                        <a:pt x="2122" y="65"/>
                      </a:lnTo>
                      <a:lnTo>
                        <a:pt x="2104" y="54"/>
                      </a:lnTo>
                      <a:lnTo>
                        <a:pt x="2086" y="43"/>
                      </a:lnTo>
                      <a:lnTo>
                        <a:pt x="2068" y="33"/>
                      </a:lnTo>
                      <a:lnTo>
                        <a:pt x="2050" y="24"/>
                      </a:lnTo>
                      <a:lnTo>
                        <a:pt x="2030" y="16"/>
                      </a:lnTo>
                      <a:lnTo>
                        <a:pt x="2012" y="9"/>
                      </a:lnTo>
                      <a:lnTo>
                        <a:pt x="1994" y="4"/>
                      </a:lnTo>
                      <a:lnTo>
                        <a:pt x="1975" y="1"/>
                      </a:lnTo>
                      <a:lnTo>
                        <a:pt x="1958" y="0"/>
                      </a:lnTo>
                      <a:lnTo>
                        <a:pt x="1935" y="0"/>
                      </a:lnTo>
                      <a:lnTo>
                        <a:pt x="1919" y="1"/>
                      </a:lnTo>
                      <a:lnTo>
                        <a:pt x="1903" y="2"/>
                      </a:lnTo>
                      <a:lnTo>
                        <a:pt x="1887" y="4"/>
                      </a:lnTo>
                      <a:lnTo>
                        <a:pt x="1871" y="8"/>
                      </a:lnTo>
                      <a:lnTo>
                        <a:pt x="1855" y="11"/>
                      </a:lnTo>
                      <a:lnTo>
                        <a:pt x="1840" y="16"/>
                      </a:lnTo>
                      <a:lnTo>
                        <a:pt x="1824" y="22"/>
                      </a:lnTo>
                      <a:lnTo>
                        <a:pt x="1809" y="28"/>
                      </a:lnTo>
                      <a:lnTo>
                        <a:pt x="1795" y="35"/>
                      </a:lnTo>
                      <a:lnTo>
                        <a:pt x="1780" y="42"/>
                      </a:lnTo>
                      <a:lnTo>
                        <a:pt x="1765" y="51"/>
                      </a:lnTo>
                      <a:lnTo>
                        <a:pt x="1751" y="60"/>
                      </a:lnTo>
                      <a:lnTo>
                        <a:pt x="1737" y="70"/>
                      </a:lnTo>
                      <a:lnTo>
                        <a:pt x="1724" y="80"/>
                      </a:lnTo>
                      <a:lnTo>
                        <a:pt x="1711" y="90"/>
                      </a:lnTo>
                      <a:lnTo>
                        <a:pt x="1699" y="102"/>
                      </a:lnTo>
                      <a:lnTo>
                        <a:pt x="1687" y="113"/>
                      </a:lnTo>
                      <a:lnTo>
                        <a:pt x="1676" y="126"/>
                      </a:lnTo>
                      <a:lnTo>
                        <a:pt x="1664" y="138"/>
                      </a:lnTo>
                      <a:lnTo>
                        <a:pt x="1654" y="152"/>
                      </a:lnTo>
                      <a:lnTo>
                        <a:pt x="1645" y="166"/>
                      </a:lnTo>
                      <a:lnTo>
                        <a:pt x="1636" y="179"/>
                      </a:lnTo>
                      <a:lnTo>
                        <a:pt x="1628" y="193"/>
                      </a:lnTo>
                      <a:lnTo>
                        <a:pt x="1620" y="208"/>
                      </a:lnTo>
                      <a:lnTo>
                        <a:pt x="1613" y="223"/>
                      </a:lnTo>
                      <a:lnTo>
                        <a:pt x="1607" y="239"/>
                      </a:lnTo>
                      <a:lnTo>
                        <a:pt x="1603" y="254"/>
                      </a:lnTo>
                      <a:lnTo>
                        <a:pt x="1598" y="270"/>
                      </a:lnTo>
                      <a:lnTo>
                        <a:pt x="1595" y="286"/>
                      </a:lnTo>
                      <a:lnTo>
                        <a:pt x="1592" y="302"/>
                      </a:lnTo>
                      <a:lnTo>
                        <a:pt x="1590" y="318"/>
                      </a:lnTo>
                      <a:lnTo>
                        <a:pt x="1590" y="334"/>
                      </a:lnTo>
                      <a:lnTo>
                        <a:pt x="1590" y="460"/>
                      </a:lnTo>
                      <a:lnTo>
                        <a:pt x="1552" y="479"/>
                      </a:lnTo>
                      <a:lnTo>
                        <a:pt x="1607" y="689"/>
                      </a:lnTo>
                      <a:lnTo>
                        <a:pt x="1635" y="684"/>
                      </a:lnTo>
                      <a:lnTo>
                        <a:pt x="1640" y="698"/>
                      </a:lnTo>
                      <a:lnTo>
                        <a:pt x="1645" y="708"/>
                      </a:lnTo>
                      <a:lnTo>
                        <a:pt x="1647" y="720"/>
                      </a:lnTo>
                      <a:lnTo>
                        <a:pt x="1647" y="737"/>
                      </a:lnTo>
                      <a:lnTo>
                        <a:pt x="1647" y="760"/>
                      </a:lnTo>
                      <a:lnTo>
                        <a:pt x="1649" y="774"/>
                      </a:lnTo>
                      <a:lnTo>
                        <a:pt x="1655" y="797"/>
                      </a:lnTo>
                      <a:lnTo>
                        <a:pt x="1663" y="824"/>
                      </a:lnTo>
                      <a:lnTo>
                        <a:pt x="1671" y="855"/>
                      </a:lnTo>
                      <a:lnTo>
                        <a:pt x="1675" y="871"/>
                      </a:lnTo>
                      <a:lnTo>
                        <a:pt x="1677" y="887"/>
                      </a:lnTo>
                      <a:lnTo>
                        <a:pt x="1679" y="902"/>
                      </a:lnTo>
                      <a:lnTo>
                        <a:pt x="1679" y="917"/>
                      </a:lnTo>
                      <a:lnTo>
                        <a:pt x="1678" y="930"/>
                      </a:lnTo>
                      <a:lnTo>
                        <a:pt x="1676" y="943"/>
                      </a:lnTo>
                      <a:lnTo>
                        <a:pt x="1675" y="947"/>
                      </a:lnTo>
                      <a:lnTo>
                        <a:pt x="1672" y="953"/>
                      </a:lnTo>
                      <a:lnTo>
                        <a:pt x="1669" y="958"/>
                      </a:lnTo>
                      <a:lnTo>
                        <a:pt x="1665" y="961"/>
                      </a:lnTo>
                      <a:lnTo>
                        <a:pt x="1660" y="968"/>
                      </a:lnTo>
                      <a:lnTo>
                        <a:pt x="1653" y="974"/>
                      </a:lnTo>
                      <a:lnTo>
                        <a:pt x="1645" y="978"/>
                      </a:lnTo>
                      <a:lnTo>
                        <a:pt x="1637" y="983"/>
                      </a:lnTo>
                      <a:lnTo>
                        <a:pt x="1619" y="991"/>
                      </a:lnTo>
                      <a:lnTo>
                        <a:pt x="1599" y="997"/>
                      </a:lnTo>
                      <a:lnTo>
                        <a:pt x="1577" y="1001"/>
                      </a:lnTo>
                      <a:lnTo>
                        <a:pt x="1555" y="1003"/>
                      </a:lnTo>
                      <a:lnTo>
                        <a:pt x="1532" y="1005"/>
                      </a:lnTo>
                      <a:lnTo>
                        <a:pt x="1508" y="1006"/>
                      </a:lnTo>
                      <a:lnTo>
                        <a:pt x="1485" y="1005"/>
                      </a:lnTo>
                      <a:lnTo>
                        <a:pt x="1461" y="1003"/>
                      </a:lnTo>
                      <a:lnTo>
                        <a:pt x="1438" y="1001"/>
                      </a:lnTo>
                      <a:lnTo>
                        <a:pt x="1415" y="999"/>
                      </a:lnTo>
                      <a:lnTo>
                        <a:pt x="1375" y="993"/>
                      </a:lnTo>
                      <a:lnTo>
                        <a:pt x="1341" y="987"/>
                      </a:lnTo>
                      <a:lnTo>
                        <a:pt x="1332" y="986"/>
                      </a:lnTo>
                      <a:lnTo>
                        <a:pt x="1321" y="987"/>
                      </a:lnTo>
                      <a:lnTo>
                        <a:pt x="1310" y="989"/>
                      </a:lnTo>
                      <a:lnTo>
                        <a:pt x="1297" y="992"/>
                      </a:lnTo>
                      <a:lnTo>
                        <a:pt x="1284" y="997"/>
                      </a:lnTo>
                      <a:lnTo>
                        <a:pt x="1270" y="1002"/>
                      </a:lnTo>
                      <a:lnTo>
                        <a:pt x="1255" y="1008"/>
                      </a:lnTo>
                      <a:lnTo>
                        <a:pt x="1239" y="1015"/>
                      </a:lnTo>
                      <a:lnTo>
                        <a:pt x="1206" y="1032"/>
                      </a:lnTo>
                      <a:lnTo>
                        <a:pt x="1171" y="1053"/>
                      </a:lnTo>
                      <a:lnTo>
                        <a:pt x="1136" y="1074"/>
                      </a:lnTo>
                      <a:lnTo>
                        <a:pt x="1099" y="1097"/>
                      </a:lnTo>
                      <a:lnTo>
                        <a:pt x="1064" y="1122"/>
                      </a:lnTo>
                      <a:lnTo>
                        <a:pt x="1030" y="1146"/>
                      </a:lnTo>
                      <a:lnTo>
                        <a:pt x="997" y="1171"/>
                      </a:lnTo>
                      <a:lnTo>
                        <a:pt x="966" y="1194"/>
                      </a:lnTo>
                      <a:lnTo>
                        <a:pt x="913" y="1235"/>
                      </a:lnTo>
                      <a:lnTo>
                        <a:pt x="876" y="1266"/>
                      </a:lnTo>
                      <a:lnTo>
                        <a:pt x="803" y="1358"/>
                      </a:lnTo>
                      <a:lnTo>
                        <a:pt x="790" y="1378"/>
                      </a:lnTo>
                      <a:lnTo>
                        <a:pt x="774" y="1399"/>
                      </a:lnTo>
                      <a:lnTo>
                        <a:pt x="756" y="1419"/>
                      </a:lnTo>
                      <a:lnTo>
                        <a:pt x="738" y="1440"/>
                      </a:lnTo>
                      <a:lnTo>
                        <a:pt x="698" y="1483"/>
                      </a:lnTo>
                      <a:lnTo>
                        <a:pt x="654" y="1528"/>
                      </a:lnTo>
                      <a:lnTo>
                        <a:pt x="608" y="1575"/>
                      </a:lnTo>
                      <a:lnTo>
                        <a:pt x="559" y="1625"/>
                      </a:lnTo>
                      <a:lnTo>
                        <a:pt x="535" y="1651"/>
                      </a:lnTo>
                      <a:lnTo>
                        <a:pt x="509" y="1679"/>
                      </a:lnTo>
                      <a:lnTo>
                        <a:pt x="485" y="1707"/>
                      </a:lnTo>
                      <a:lnTo>
                        <a:pt x="461" y="1737"/>
                      </a:lnTo>
                      <a:lnTo>
                        <a:pt x="409" y="1802"/>
                      </a:lnTo>
                      <a:lnTo>
                        <a:pt x="357" y="1867"/>
                      </a:lnTo>
                      <a:lnTo>
                        <a:pt x="307" y="1931"/>
                      </a:lnTo>
                      <a:lnTo>
                        <a:pt x="260" y="1994"/>
                      </a:lnTo>
                      <a:lnTo>
                        <a:pt x="214" y="2055"/>
                      </a:lnTo>
                      <a:lnTo>
                        <a:pt x="173" y="2114"/>
                      </a:lnTo>
                      <a:lnTo>
                        <a:pt x="134" y="2170"/>
                      </a:lnTo>
                      <a:lnTo>
                        <a:pt x="100" y="2224"/>
                      </a:lnTo>
                      <a:lnTo>
                        <a:pt x="84" y="2249"/>
                      </a:lnTo>
                      <a:lnTo>
                        <a:pt x="70" y="2274"/>
                      </a:lnTo>
                      <a:lnTo>
                        <a:pt x="57" y="2298"/>
                      </a:lnTo>
                      <a:lnTo>
                        <a:pt x="44" y="2322"/>
                      </a:lnTo>
                      <a:lnTo>
                        <a:pt x="34" y="2344"/>
                      </a:lnTo>
                      <a:lnTo>
                        <a:pt x="25" y="2366"/>
                      </a:lnTo>
                      <a:lnTo>
                        <a:pt x="17" y="2386"/>
                      </a:lnTo>
                      <a:lnTo>
                        <a:pt x="10" y="2406"/>
                      </a:lnTo>
                      <a:lnTo>
                        <a:pt x="5" y="2425"/>
                      </a:lnTo>
                      <a:lnTo>
                        <a:pt x="2" y="2442"/>
                      </a:lnTo>
                      <a:lnTo>
                        <a:pt x="0" y="2458"/>
                      </a:lnTo>
                      <a:lnTo>
                        <a:pt x="0" y="2474"/>
                      </a:lnTo>
                      <a:lnTo>
                        <a:pt x="1" y="2488"/>
                      </a:lnTo>
                      <a:lnTo>
                        <a:pt x="4" y="2501"/>
                      </a:lnTo>
                      <a:lnTo>
                        <a:pt x="10" y="2512"/>
                      </a:lnTo>
                      <a:lnTo>
                        <a:pt x="17" y="2522"/>
                      </a:lnTo>
                      <a:lnTo>
                        <a:pt x="58" y="2751"/>
                      </a:lnTo>
                      <a:lnTo>
                        <a:pt x="234" y="2918"/>
                      </a:lnTo>
                      <a:lnTo>
                        <a:pt x="345" y="3048"/>
                      </a:lnTo>
                      <a:lnTo>
                        <a:pt x="360" y="3066"/>
                      </a:lnTo>
                      <a:lnTo>
                        <a:pt x="373" y="3085"/>
                      </a:lnTo>
                      <a:lnTo>
                        <a:pt x="386" y="3104"/>
                      </a:lnTo>
                      <a:lnTo>
                        <a:pt x="399" y="3124"/>
                      </a:lnTo>
                      <a:lnTo>
                        <a:pt x="421" y="3164"/>
                      </a:lnTo>
                      <a:lnTo>
                        <a:pt x="443" y="3202"/>
                      </a:lnTo>
                      <a:lnTo>
                        <a:pt x="463" y="3241"/>
                      </a:lnTo>
                      <a:lnTo>
                        <a:pt x="483" y="3279"/>
                      </a:lnTo>
                      <a:lnTo>
                        <a:pt x="493" y="3297"/>
                      </a:lnTo>
                      <a:lnTo>
                        <a:pt x="504" y="3316"/>
                      </a:lnTo>
                      <a:lnTo>
                        <a:pt x="515" y="3333"/>
                      </a:lnTo>
                      <a:lnTo>
                        <a:pt x="527" y="3349"/>
                      </a:lnTo>
                      <a:lnTo>
                        <a:pt x="549" y="3376"/>
                      </a:lnTo>
                      <a:lnTo>
                        <a:pt x="572" y="3382"/>
                      </a:lnTo>
                      <a:lnTo>
                        <a:pt x="587" y="3384"/>
                      </a:lnTo>
                      <a:lnTo>
                        <a:pt x="598" y="3383"/>
                      </a:lnTo>
                      <a:lnTo>
                        <a:pt x="606" y="3383"/>
                      </a:lnTo>
                      <a:lnTo>
                        <a:pt x="609" y="3383"/>
                      </a:lnTo>
                      <a:lnTo>
                        <a:pt x="614" y="3383"/>
                      </a:lnTo>
                      <a:lnTo>
                        <a:pt x="619" y="3385"/>
                      </a:lnTo>
                      <a:lnTo>
                        <a:pt x="626" y="3388"/>
                      </a:lnTo>
                      <a:lnTo>
                        <a:pt x="643" y="3396"/>
                      </a:lnTo>
                      <a:lnTo>
                        <a:pt x="668" y="3410"/>
                      </a:lnTo>
                      <a:lnTo>
                        <a:pt x="676" y="3415"/>
                      </a:lnTo>
                      <a:lnTo>
                        <a:pt x="684" y="3418"/>
                      </a:lnTo>
                      <a:lnTo>
                        <a:pt x="692" y="3421"/>
                      </a:lnTo>
                      <a:lnTo>
                        <a:pt x="700" y="3423"/>
                      </a:lnTo>
                      <a:lnTo>
                        <a:pt x="707" y="3425"/>
                      </a:lnTo>
                      <a:lnTo>
                        <a:pt x="715" y="3425"/>
                      </a:lnTo>
                      <a:lnTo>
                        <a:pt x="723" y="3426"/>
                      </a:lnTo>
                      <a:lnTo>
                        <a:pt x="730" y="3425"/>
                      </a:lnTo>
                      <a:lnTo>
                        <a:pt x="746" y="3423"/>
                      </a:lnTo>
                      <a:lnTo>
                        <a:pt x="761" y="3420"/>
                      </a:lnTo>
                      <a:lnTo>
                        <a:pt x="778" y="3414"/>
                      </a:lnTo>
                      <a:lnTo>
                        <a:pt x="795" y="3407"/>
                      </a:lnTo>
                      <a:lnTo>
                        <a:pt x="819" y="3397"/>
                      </a:lnTo>
                      <a:lnTo>
                        <a:pt x="842" y="3389"/>
                      </a:lnTo>
                      <a:lnTo>
                        <a:pt x="862" y="3381"/>
                      </a:lnTo>
                      <a:lnTo>
                        <a:pt x="880" y="3376"/>
                      </a:lnTo>
                      <a:lnTo>
                        <a:pt x="896" y="3372"/>
                      </a:lnTo>
                      <a:lnTo>
                        <a:pt x="911" y="3369"/>
                      </a:lnTo>
                      <a:lnTo>
                        <a:pt x="925" y="3369"/>
                      </a:lnTo>
                      <a:lnTo>
                        <a:pt x="938" y="3372"/>
                      </a:lnTo>
                      <a:lnTo>
                        <a:pt x="952" y="3375"/>
                      </a:lnTo>
                      <a:lnTo>
                        <a:pt x="967" y="3381"/>
                      </a:lnTo>
                      <a:lnTo>
                        <a:pt x="981" y="3390"/>
                      </a:lnTo>
                      <a:lnTo>
                        <a:pt x="997" y="3400"/>
                      </a:lnTo>
                      <a:lnTo>
                        <a:pt x="1033" y="3429"/>
                      </a:lnTo>
                      <a:lnTo>
                        <a:pt x="1080" y="3469"/>
                      </a:lnTo>
                      <a:lnTo>
                        <a:pt x="1078" y="3542"/>
                      </a:lnTo>
                      <a:lnTo>
                        <a:pt x="1073" y="3640"/>
                      </a:lnTo>
                      <a:lnTo>
                        <a:pt x="1070" y="3754"/>
                      </a:lnTo>
                      <a:lnTo>
                        <a:pt x="1066" y="3877"/>
                      </a:lnTo>
                      <a:lnTo>
                        <a:pt x="1066" y="3937"/>
                      </a:lnTo>
                      <a:lnTo>
                        <a:pt x="1066" y="3997"/>
                      </a:lnTo>
                      <a:lnTo>
                        <a:pt x="1069" y="4053"/>
                      </a:lnTo>
                      <a:lnTo>
                        <a:pt x="1071" y="4105"/>
                      </a:lnTo>
                      <a:lnTo>
                        <a:pt x="1073" y="4130"/>
                      </a:lnTo>
                      <a:lnTo>
                        <a:pt x="1075" y="4153"/>
                      </a:lnTo>
                      <a:lnTo>
                        <a:pt x="1078" y="4176"/>
                      </a:lnTo>
                      <a:lnTo>
                        <a:pt x="1081" y="4196"/>
                      </a:lnTo>
                      <a:lnTo>
                        <a:pt x="1085" y="4215"/>
                      </a:lnTo>
                      <a:lnTo>
                        <a:pt x="1089" y="4231"/>
                      </a:lnTo>
                      <a:lnTo>
                        <a:pt x="1094" y="4246"/>
                      </a:lnTo>
                      <a:lnTo>
                        <a:pt x="1099" y="4258"/>
                      </a:lnTo>
                      <a:close/>
                      <a:moveTo>
                        <a:pt x="2941" y="3080"/>
                      </a:moveTo>
                      <a:lnTo>
                        <a:pt x="2947" y="3056"/>
                      </a:lnTo>
                      <a:lnTo>
                        <a:pt x="2952" y="3032"/>
                      </a:lnTo>
                      <a:lnTo>
                        <a:pt x="2955" y="3008"/>
                      </a:lnTo>
                      <a:lnTo>
                        <a:pt x="2959" y="2983"/>
                      </a:lnTo>
                      <a:lnTo>
                        <a:pt x="2964" y="2933"/>
                      </a:lnTo>
                      <a:lnTo>
                        <a:pt x="2968" y="2881"/>
                      </a:lnTo>
                      <a:lnTo>
                        <a:pt x="2970" y="2829"/>
                      </a:lnTo>
                      <a:lnTo>
                        <a:pt x="2972" y="2776"/>
                      </a:lnTo>
                      <a:lnTo>
                        <a:pt x="2973" y="2722"/>
                      </a:lnTo>
                      <a:lnTo>
                        <a:pt x="2975" y="2669"/>
                      </a:lnTo>
                      <a:lnTo>
                        <a:pt x="2976" y="2615"/>
                      </a:lnTo>
                      <a:lnTo>
                        <a:pt x="2977" y="2562"/>
                      </a:lnTo>
                      <a:lnTo>
                        <a:pt x="2979" y="2510"/>
                      </a:lnTo>
                      <a:lnTo>
                        <a:pt x="2983" y="2458"/>
                      </a:lnTo>
                      <a:lnTo>
                        <a:pt x="2987" y="2408"/>
                      </a:lnTo>
                      <a:lnTo>
                        <a:pt x="2993" y="2359"/>
                      </a:lnTo>
                      <a:lnTo>
                        <a:pt x="2996" y="2336"/>
                      </a:lnTo>
                      <a:lnTo>
                        <a:pt x="3001" y="2312"/>
                      </a:lnTo>
                      <a:lnTo>
                        <a:pt x="3007" y="2289"/>
                      </a:lnTo>
                      <a:lnTo>
                        <a:pt x="3011" y="2267"/>
                      </a:lnTo>
                      <a:lnTo>
                        <a:pt x="3033" y="2290"/>
                      </a:lnTo>
                      <a:lnTo>
                        <a:pt x="3051" y="2310"/>
                      </a:lnTo>
                      <a:lnTo>
                        <a:pt x="3067" y="2325"/>
                      </a:lnTo>
                      <a:lnTo>
                        <a:pt x="3082" y="2338"/>
                      </a:lnTo>
                      <a:lnTo>
                        <a:pt x="3115" y="2368"/>
                      </a:lnTo>
                      <a:lnTo>
                        <a:pt x="3159" y="2410"/>
                      </a:lnTo>
                      <a:lnTo>
                        <a:pt x="3195" y="2407"/>
                      </a:lnTo>
                      <a:lnTo>
                        <a:pt x="3225" y="2406"/>
                      </a:lnTo>
                      <a:lnTo>
                        <a:pt x="3238" y="2406"/>
                      </a:lnTo>
                      <a:lnTo>
                        <a:pt x="3249" y="2407"/>
                      </a:lnTo>
                      <a:lnTo>
                        <a:pt x="3258" y="2408"/>
                      </a:lnTo>
                      <a:lnTo>
                        <a:pt x="3267" y="2410"/>
                      </a:lnTo>
                      <a:lnTo>
                        <a:pt x="3274" y="2413"/>
                      </a:lnTo>
                      <a:lnTo>
                        <a:pt x="3280" y="2415"/>
                      </a:lnTo>
                      <a:lnTo>
                        <a:pt x="3286" y="2418"/>
                      </a:lnTo>
                      <a:lnTo>
                        <a:pt x="3289" y="2423"/>
                      </a:lnTo>
                      <a:lnTo>
                        <a:pt x="3292" y="2426"/>
                      </a:lnTo>
                      <a:lnTo>
                        <a:pt x="3295" y="2431"/>
                      </a:lnTo>
                      <a:lnTo>
                        <a:pt x="3296" y="2435"/>
                      </a:lnTo>
                      <a:lnTo>
                        <a:pt x="3297" y="2441"/>
                      </a:lnTo>
                      <a:lnTo>
                        <a:pt x="3296" y="2453"/>
                      </a:lnTo>
                      <a:lnTo>
                        <a:pt x="3294" y="2465"/>
                      </a:lnTo>
                      <a:lnTo>
                        <a:pt x="3288" y="2478"/>
                      </a:lnTo>
                      <a:lnTo>
                        <a:pt x="3282" y="2491"/>
                      </a:lnTo>
                      <a:lnTo>
                        <a:pt x="3270" y="2520"/>
                      </a:lnTo>
                      <a:lnTo>
                        <a:pt x="3259" y="2547"/>
                      </a:lnTo>
                      <a:lnTo>
                        <a:pt x="3256" y="2562"/>
                      </a:lnTo>
                      <a:lnTo>
                        <a:pt x="3254" y="2575"/>
                      </a:lnTo>
                      <a:lnTo>
                        <a:pt x="3251" y="2589"/>
                      </a:lnTo>
                      <a:lnTo>
                        <a:pt x="3251" y="2602"/>
                      </a:lnTo>
                      <a:lnTo>
                        <a:pt x="3251" y="2629"/>
                      </a:lnTo>
                      <a:lnTo>
                        <a:pt x="3250" y="2656"/>
                      </a:lnTo>
                      <a:lnTo>
                        <a:pt x="3248" y="2670"/>
                      </a:lnTo>
                      <a:lnTo>
                        <a:pt x="3246" y="2685"/>
                      </a:lnTo>
                      <a:lnTo>
                        <a:pt x="3242" y="2699"/>
                      </a:lnTo>
                      <a:lnTo>
                        <a:pt x="3236" y="2715"/>
                      </a:lnTo>
                      <a:lnTo>
                        <a:pt x="3228" y="2731"/>
                      </a:lnTo>
                      <a:lnTo>
                        <a:pt x="3219" y="2749"/>
                      </a:lnTo>
                      <a:lnTo>
                        <a:pt x="3207" y="2767"/>
                      </a:lnTo>
                      <a:lnTo>
                        <a:pt x="3192" y="2785"/>
                      </a:lnTo>
                      <a:lnTo>
                        <a:pt x="2941" y="3080"/>
                      </a:lnTo>
                      <a:close/>
                    </a:path>
                  </a:pathLst>
                </a:custGeom>
                <a:solidFill>
                  <a:schemeClr val="bg2">
                    <a:lumMod val="75000"/>
                  </a:schemeClr>
                </a:solidFill>
                <a:ln w="9525">
                  <a:noFill/>
                  <a:round/>
                  <a:headEnd/>
                  <a:tailEnd/>
                </a:ln>
              </p:spPr>
              <p:txBody>
                <a:bodyPr vert="horz" wrap="square" lIns="68580" tIns="34290" rIns="68580" bIns="34290" numCol="1" anchor="t" anchorCtr="0" compatLnSpc="1">
                  <a:prstTxWarp prst="textNoShape">
                    <a:avLst/>
                  </a:prstTxWarp>
                </a:bodyPr>
                <a:lstStyle/>
                <a:p>
                  <a:endParaRPr lang="en-US" sz="1400">
                    <a:solidFill>
                      <a:schemeClr val="bg2">
                        <a:lumMod val="75000"/>
                      </a:schemeClr>
                    </a:solidFill>
                  </a:endParaRPr>
                </a:p>
              </p:txBody>
            </p:sp>
            <p:sp>
              <p:nvSpPr>
                <p:cNvPr id="45" name="Freeform 21">
                  <a:extLst>
                    <a:ext uri="{FF2B5EF4-FFF2-40B4-BE49-F238E27FC236}">
                      <a16:creationId xmlns:a16="http://schemas.microsoft.com/office/drawing/2014/main" id="{B9F073DD-6564-40FD-B368-3587F31B14A5}"/>
                    </a:ext>
                  </a:extLst>
                </p:cNvPr>
                <p:cNvSpPr>
                  <a:spLocks/>
                </p:cNvSpPr>
                <p:nvPr/>
              </p:nvSpPr>
              <p:spPr bwMode="auto">
                <a:xfrm>
                  <a:off x="6696077" y="4248153"/>
                  <a:ext cx="88900" cy="590550"/>
                </a:xfrm>
                <a:custGeom>
                  <a:avLst/>
                  <a:gdLst/>
                  <a:ahLst/>
                  <a:cxnLst>
                    <a:cxn ang="0">
                      <a:pos x="105" y="1"/>
                    </a:cxn>
                    <a:cxn ang="0">
                      <a:pos x="0" y="1827"/>
                    </a:cxn>
                    <a:cxn ang="0">
                      <a:pos x="186" y="2227"/>
                    </a:cxn>
                    <a:cxn ang="0">
                      <a:pos x="334" y="1944"/>
                    </a:cxn>
                    <a:cxn ang="0">
                      <a:pos x="240" y="0"/>
                    </a:cxn>
                    <a:cxn ang="0">
                      <a:pos x="105" y="1"/>
                    </a:cxn>
                  </a:cxnLst>
                  <a:rect l="0" t="0" r="r" b="b"/>
                  <a:pathLst>
                    <a:path w="334" h="2227">
                      <a:moveTo>
                        <a:pt x="105" y="1"/>
                      </a:moveTo>
                      <a:lnTo>
                        <a:pt x="0" y="1827"/>
                      </a:lnTo>
                      <a:lnTo>
                        <a:pt x="186" y="2227"/>
                      </a:lnTo>
                      <a:lnTo>
                        <a:pt x="334" y="1944"/>
                      </a:lnTo>
                      <a:lnTo>
                        <a:pt x="240" y="0"/>
                      </a:lnTo>
                      <a:lnTo>
                        <a:pt x="105" y="1"/>
                      </a:lnTo>
                      <a:close/>
                    </a:path>
                  </a:pathLst>
                </a:custGeom>
                <a:solidFill>
                  <a:schemeClr val="bg1"/>
                </a:solidFill>
                <a:ln w="4">
                  <a:noFill/>
                  <a:prstDash val="solid"/>
                  <a:round/>
                  <a:headEnd/>
                  <a:tailEnd/>
                </a:ln>
              </p:spPr>
              <p:txBody>
                <a:bodyPr vert="horz" wrap="square" lIns="68580" tIns="34290" rIns="68580" bIns="34290" numCol="1" anchor="t" anchorCtr="0" compatLnSpc="1">
                  <a:prstTxWarp prst="textNoShape">
                    <a:avLst/>
                  </a:prstTxWarp>
                </a:bodyPr>
                <a:lstStyle/>
                <a:p>
                  <a:endParaRPr lang="en-US" sz="1400">
                    <a:solidFill>
                      <a:schemeClr val="bg2">
                        <a:lumMod val="75000"/>
                      </a:schemeClr>
                    </a:solidFill>
                  </a:endParaRPr>
                </a:p>
              </p:txBody>
            </p:sp>
          </p:grpSp>
          <p:grpSp>
            <p:nvGrpSpPr>
              <p:cNvPr id="46" name="Group 39">
                <a:extLst>
                  <a:ext uri="{FF2B5EF4-FFF2-40B4-BE49-F238E27FC236}">
                    <a16:creationId xmlns:a16="http://schemas.microsoft.com/office/drawing/2014/main" id="{99586D53-E508-466D-91F4-A3F296B6BDE0}"/>
                  </a:ext>
                </a:extLst>
              </p:cNvPr>
              <p:cNvGrpSpPr>
                <a:grpSpLocks noChangeAspect="1"/>
              </p:cNvGrpSpPr>
              <p:nvPr/>
            </p:nvGrpSpPr>
            <p:grpSpPr>
              <a:xfrm>
                <a:off x="7455075" y="1939248"/>
                <a:ext cx="967909" cy="4277599"/>
                <a:chOff x="1443814" y="476623"/>
                <a:chExt cx="1255713" cy="5549528"/>
              </a:xfrm>
              <a:solidFill>
                <a:schemeClr val="accent4"/>
              </a:solidFill>
            </p:grpSpPr>
            <p:sp>
              <p:nvSpPr>
                <p:cNvPr id="47" name="Freeform 6">
                  <a:extLst>
                    <a:ext uri="{FF2B5EF4-FFF2-40B4-BE49-F238E27FC236}">
                      <a16:creationId xmlns:a16="http://schemas.microsoft.com/office/drawing/2014/main" id="{6DB4DF7C-3D76-4A92-A7F4-BF48B24B98B9}"/>
                    </a:ext>
                  </a:extLst>
                </p:cNvPr>
                <p:cNvSpPr>
                  <a:spLocks/>
                </p:cNvSpPr>
                <p:nvPr/>
              </p:nvSpPr>
              <p:spPr bwMode="auto">
                <a:xfrm>
                  <a:off x="1443814" y="3929065"/>
                  <a:ext cx="1255713" cy="2097086"/>
                </a:xfrm>
                <a:custGeom>
                  <a:avLst/>
                  <a:gdLst/>
                  <a:ahLst/>
                  <a:cxnLst>
                    <a:cxn ang="0">
                      <a:pos x="397" y="2377"/>
                    </a:cxn>
                    <a:cxn ang="0">
                      <a:pos x="248" y="2107"/>
                    </a:cxn>
                    <a:cxn ang="0">
                      <a:pos x="46" y="1835"/>
                    </a:cxn>
                    <a:cxn ang="0">
                      <a:pos x="255" y="1891"/>
                    </a:cxn>
                    <a:cxn ang="0">
                      <a:pos x="140" y="1646"/>
                    </a:cxn>
                    <a:cxn ang="0">
                      <a:pos x="338" y="1811"/>
                    </a:cxn>
                    <a:cxn ang="0">
                      <a:pos x="254" y="1600"/>
                    </a:cxn>
                    <a:cxn ang="0">
                      <a:pos x="475" y="1818"/>
                    </a:cxn>
                    <a:cxn ang="0">
                      <a:pos x="658" y="1832"/>
                    </a:cxn>
                    <a:cxn ang="0">
                      <a:pos x="754" y="1809"/>
                    </a:cxn>
                    <a:cxn ang="0">
                      <a:pos x="872" y="1432"/>
                    </a:cxn>
                    <a:cxn ang="0">
                      <a:pos x="1214" y="1195"/>
                    </a:cxn>
                    <a:cxn ang="0">
                      <a:pos x="1348" y="823"/>
                    </a:cxn>
                    <a:cxn ang="0">
                      <a:pos x="1276" y="264"/>
                    </a:cxn>
                    <a:cxn ang="0">
                      <a:pos x="1470" y="67"/>
                    </a:cxn>
                    <a:cxn ang="0">
                      <a:pos x="1756" y="7"/>
                    </a:cxn>
                    <a:cxn ang="0">
                      <a:pos x="2068" y="197"/>
                    </a:cxn>
                    <a:cxn ang="0">
                      <a:pos x="2107" y="721"/>
                    </a:cxn>
                    <a:cxn ang="0">
                      <a:pos x="2248" y="1110"/>
                    </a:cxn>
                    <a:cxn ang="0">
                      <a:pos x="2528" y="1227"/>
                    </a:cxn>
                    <a:cxn ang="0">
                      <a:pos x="2718" y="1451"/>
                    </a:cxn>
                    <a:cxn ang="0">
                      <a:pos x="2918" y="1542"/>
                    </a:cxn>
                    <a:cxn ang="0">
                      <a:pos x="3228" y="1553"/>
                    </a:cxn>
                    <a:cxn ang="0">
                      <a:pos x="3587" y="1441"/>
                    </a:cxn>
                    <a:cxn ang="0">
                      <a:pos x="3872" y="1331"/>
                    </a:cxn>
                    <a:cxn ang="0">
                      <a:pos x="4033" y="1047"/>
                    </a:cxn>
                    <a:cxn ang="0">
                      <a:pos x="4089" y="833"/>
                    </a:cxn>
                    <a:cxn ang="0">
                      <a:pos x="4226" y="975"/>
                    </a:cxn>
                    <a:cxn ang="0">
                      <a:pos x="4458" y="699"/>
                    </a:cxn>
                    <a:cxn ang="0">
                      <a:pos x="4467" y="808"/>
                    </a:cxn>
                    <a:cxn ang="0">
                      <a:pos x="4580" y="737"/>
                    </a:cxn>
                    <a:cxn ang="0">
                      <a:pos x="4604" y="823"/>
                    </a:cxn>
                    <a:cxn ang="0">
                      <a:pos x="4539" y="987"/>
                    </a:cxn>
                    <a:cxn ang="0">
                      <a:pos x="4561" y="1087"/>
                    </a:cxn>
                    <a:cxn ang="0">
                      <a:pos x="4410" y="1386"/>
                    </a:cxn>
                    <a:cxn ang="0">
                      <a:pos x="4227" y="1665"/>
                    </a:cxn>
                    <a:cxn ang="0">
                      <a:pos x="3280" y="2019"/>
                    </a:cxn>
                    <a:cxn ang="0">
                      <a:pos x="2699" y="2826"/>
                    </a:cxn>
                    <a:cxn ang="0">
                      <a:pos x="2805" y="3615"/>
                    </a:cxn>
                    <a:cxn ang="0">
                      <a:pos x="2831" y="4158"/>
                    </a:cxn>
                    <a:cxn ang="0">
                      <a:pos x="2869" y="4818"/>
                    </a:cxn>
                    <a:cxn ang="0">
                      <a:pos x="2862" y="6058"/>
                    </a:cxn>
                    <a:cxn ang="0">
                      <a:pos x="2802" y="6868"/>
                    </a:cxn>
                    <a:cxn ang="0">
                      <a:pos x="2795" y="7136"/>
                    </a:cxn>
                    <a:cxn ang="0">
                      <a:pos x="3124" y="7427"/>
                    </a:cxn>
                    <a:cxn ang="0">
                      <a:pos x="3196" y="7597"/>
                    </a:cxn>
                    <a:cxn ang="0">
                      <a:pos x="2786" y="7608"/>
                    </a:cxn>
                    <a:cxn ang="0">
                      <a:pos x="2507" y="7507"/>
                    </a:cxn>
                    <a:cxn ang="0">
                      <a:pos x="2171" y="7305"/>
                    </a:cxn>
                    <a:cxn ang="0">
                      <a:pos x="2112" y="7670"/>
                    </a:cxn>
                    <a:cxn ang="0">
                      <a:pos x="2215" y="7873"/>
                    </a:cxn>
                    <a:cxn ang="0">
                      <a:pos x="1848" y="7920"/>
                    </a:cxn>
                    <a:cxn ang="0">
                      <a:pos x="1575" y="7779"/>
                    </a:cxn>
                    <a:cxn ang="0">
                      <a:pos x="1394" y="7468"/>
                    </a:cxn>
                    <a:cxn ang="0">
                      <a:pos x="1331" y="6641"/>
                    </a:cxn>
                    <a:cxn ang="0">
                      <a:pos x="1310" y="5767"/>
                    </a:cxn>
                    <a:cxn ang="0">
                      <a:pos x="1373" y="5178"/>
                    </a:cxn>
                    <a:cxn ang="0">
                      <a:pos x="1307" y="4353"/>
                    </a:cxn>
                    <a:cxn ang="0">
                      <a:pos x="1056" y="3111"/>
                    </a:cxn>
                    <a:cxn ang="0">
                      <a:pos x="712" y="3033"/>
                    </a:cxn>
                  </a:cxnLst>
                  <a:rect l="0" t="0" r="r" b="b"/>
                  <a:pathLst>
                    <a:path w="4745" h="7926">
                      <a:moveTo>
                        <a:pt x="551" y="2635"/>
                      </a:moveTo>
                      <a:lnTo>
                        <a:pt x="543" y="2630"/>
                      </a:lnTo>
                      <a:lnTo>
                        <a:pt x="536" y="2625"/>
                      </a:lnTo>
                      <a:lnTo>
                        <a:pt x="532" y="2619"/>
                      </a:lnTo>
                      <a:lnTo>
                        <a:pt x="527" y="2615"/>
                      </a:lnTo>
                      <a:lnTo>
                        <a:pt x="548" y="2554"/>
                      </a:lnTo>
                      <a:lnTo>
                        <a:pt x="552" y="2550"/>
                      </a:lnTo>
                      <a:lnTo>
                        <a:pt x="554" y="2531"/>
                      </a:lnTo>
                      <a:lnTo>
                        <a:pt x="556" y="2513"/>
                      </a:lnTo>
                      <a:lnTo>
                        <a:pt x="558" y="2494"/>
                      </a:lnTo>
                      <a:lnTo>
                        <a:pt x="560" y="2473"/>
                      </a:lnTo>
                      <a:lnTo>
                        <a:pt x="515" y="2449"/>
                      </a:lnTo>
                      <a:lnTo>
                        <a:pt x="473" y="2425"/>
                      </a:lnTo>
                      <a:lnTo>
                        <a:pt x="437" y="2404"/>
                      </a:lnTo>
                      <a:lnTo>
                        <a:pt x="411" y="2388"/>
                      </a:lnTo>
                      <a:lnTo>
                        <a:pt x="397" y="2377"/>
                      </a:lnTo>
                      <a:lnTo>
                        <a:pt x="382" y="2366"/>
                      </a:lnTo>
                      <a:lnTo>
                        <a:pt x="368" y="2353"/>
                      </a:lnTo>
                      <a:lnTo>
                        <a:pt x="355" y="2339"/>
                      </a:lnTo>
                      <a:lnTo>
                        <a:pt x="331" y="2313"/>
                      </a:lnTo>
                      <a:lnTo>
                        <a:pt x="310" y="2286"/>
                      </a:lnTo>
                      <a:lnTo>
                        <a:pt x="289" y="2262"/>
                      </a:lnTo>
                      <a:lnTo>
                        <a:pt x="271" y="2239"/>
                      </a:lnTo>
                      <a:lnTo>
                        <a:pt x="262" y="2230"/>
                      </a:lnTo>
                      <a:lnTo>
                        <a:pt x="254" y="2222"/>
                      </a:lnTo>
                      <a:lnTo>
                        <a:pt x="246" y="2216"/>
                      </a:lnTo>
                      <a:lnTo>
                        <a:pt x="238" y="2211"/>
                      </a:lnTo>
                      <a:lnTo>
                        <a:pt x="206" y="2192"/>
                      </a:lnTo>
                      <a:lnTo>
                        <a:pt x="38" y="2124"/>
                      </a:lnTo>
                      <a:lnTo>
                        <a:pt x="28" y="2080"/>
                      </a:lnTo>
                      <a:lnTo>
                        <a:pt x="66" y="2064"/>
                      </a:lnTo>
                      <a:lnTo>
                        <a:pt x="248" y="2107"/>
                      </a:lnTo>
                      <a:lnTo>
                        <a:pt x="270" y="2063"/>
                      </a:lnTo>
                      <a:lnTo>
                        <a:pt x="233" y="2044"/>
                      </a:lnTo>
                      <a:lnTo>
                        <a:pt x="195" y="2022"/>
                      </a:lnTo>
                      <a:lnTo>
                        <a:pt x="155" y="1998"/>
                      </a:lnTo>
                      <a:lnTo>
                        <a:pt x="115" y="1971"/>
                      </a:lnTo>
                      <a:lnTo>
                        <a:pt x="97" y="1958"/>
                      </a:lnTo>
                      <a:lnTo>
                        <a:pt x="79" y="1944"/>
                      </a:lnTo>
                      <a:lnTo>
                        <a:pt x="62" y="1930"/>
                      </a:lnTo>
                      <a:lnTo>
                        <a:pt x="46" y="1916"/>
                      </a:lnTo>
                      <a:lnTo>
                        <a:pt x="32" y="1903"/>
                      </a:lnTo>
                      <a:lnTo>
                        <a:pt x="19" y="1889"/>
                      </a:lnTo>
                      <a:lnTo>
                        <a:pt x="8" y="1876"/>
                      </a:lnTo>
                      <a:lnTo>
                        <a:pt x="0" y="1863"/>
                      </a:lnTo>
                      <a:lnTo>
                        <a:pt x="16" y="1831"/>
                      </a:lnTo>
                      <a:lnTo>
                        <a:pt x="33" y="1833"/>
                      </a:lnTo>
                      <a:lnTo>
                        <a:pt x="46" y="1835"/>
                      </a:lnTo>
                      <a:lnTo>
                        <a:pt x="51" y="1836"/>
                      </a:lnTo>
                      <a:lnTo>
                        <a:pt x="58" y="1839"/>
                      </a:lnTo>
                      <a:lnTo>
                        <a:pt x="66" y="1842"/>
                      </a:lnTo>
                      <a:lnTo>
                        <a:pt x="76" y="1847"/>
                      </a:lnTo>
                      <a:lnTo>
                        <a:pt x="219" y="1916"/>
                      </a:lnTo>
                      <a:lnTo>
                        <a:pt x="232" y="1923"/>
                      </a:lnTo>
                      <a:lnTo>
                        <a:pt x="241" y="1929"/>
                      </a:lnTo>
                      <a:lnTo>
                        <a:pt x="249" y="1935"/>
                      </a:lnTo>
                      <a:lnTo>
                        <a:pt x="256" y="1940"/>
                      </a:lnTo>
                      <a:lnTo>
                        <a:pt x="271" y="1952"/>
                      </a:lnTo>
                      <a:lnTo>
                        <a:pt x="290" y="1964"/>
                      </a:lnTo>
                      <a:lnTo>
                        <a:pt x="301" y="1943"/>
                      </a:lnTo>
                      <a:lnTo>
                        <a:pt x="293" y="1935"/>
                      </a:lnTo>
                      <a:lnTo>
                        <a:pt x="282" y="1923"/>
                      </a:lnTo>
                      <a:lnTo>
                        <a:pt x="269" y="1910"/>
                      </a:lnTo>
                      <a:lnTo>
                        <a:pt x="255" y="1891"/>
                      </a:lnTo>
                      <a:lnTo>
                        <a:pt x="224" y="1851"/>
                      </a:lnTo>
                      <a:lnTo>
                        <a:pt x="192" y="1807"/>
                      </a:lnTo>
                      <a:lnTo>
                        <a:pt x="176" y="1784"/>
                      </a:lnTo>
                      <a:lnTo>
                        <a:pt x="162" y="1762"/>
                      </a:lnTo>
                      <a:lnTo>
                        <a:pt x="150" y="1740"/>
                      </a:lnTo>
                      <a:lnTo>
                        <a:pt x="138" y="1721"/>
                      </a:lnTo>
                      <a:lnTo>
                        <a:pt x="130" y="1703"/>
                      </a:lnTo>
                      <a:lnTo>
                        <a:pt x="124" y="1687"/>
                      </a:lnTo>
                      <a:lnTo>
                        <a:pt x="123" y="1681"/>
                      </a:lnTo>
                      <a:lnTo>
                        <a:pt x="122" y="1675"/>
                      </a:lnTo>
                      <a:lnTo>
                        <a:pt x="123" y="1670"/>
                      </a:lnTo>
                      <a:lnTo>
                        <a:pt x="124" y="1666"/>
                      </a:lnTo>
                      <a:lnTo>
                        <a:pt x="128" y="1659"/>
                      </a:lnTo>
                      <a:lnTo>
                        <a:pt x="131" y="1654"/>
                      </a:lnTo>
                      <a:lnTo>
                        <a:pt x="136" y="1649"/>
                      </a:lnTo>
                      <a:lnTo>
                        <a:pt x="140" y="1646"/>
                      </a:lnTo>
                      <a:lnTo>
                        <a:pt x="146" y="1642"/>
                      </a:lnTo>
                      <a:lnTo>
                        <a:pt x="151" y="1641"/>
                      </a:lnTo>
                      <a:lnTo>
                        <a:pt x="156" y="1642"/>
                      </a:lnTo>
                      <a:lnTo>
                        <a:pt x="162" y="1643"/>
                      </a:lnTo>
                      <a:lnTo>
                        <a:pt x="175" y="1650"/>
                      </a:lnTo>
                      <a:lnTo>
                        <a:pt x="186" y="1658"/>
                      </a:lnTo>
                      <a:lnTo>
                        <a:pt x="198" y="1668"/>
                      </a:lnTo>
                      <a:lnTo>
                        <a:pt x="209" y="1679"/>
                      </a:lnTo>
                      <a:lnTo>
                        <a:pt x="231" y="1702"/>
                      </a:lnTo>
                      <a:lnTo>
                        <a:pt x="251" y="1726"/>
                      </a:lnTo>
                      <a:lnTo>
                        <a:pt x="272" y="1751"/>
                      </a:lnTo>
                      <a:lnTo>
                        <a:pt x="294" y="1774"/>
                      </a:lnTo>
                      <a:lnTo>
                        <a:pt x="304" y="1785"/>
                      </a:lnTo>
                      <a:lnTo>
                        <a:pt x="315" y="1794"/>
                      </a:lnTo>
                      <a:lnTo>
                        <a:pt x="327" y="1803"/>
                      </a:lnTo>
                      <a:lnTo>
                        <a:pt x="338" y="1811"/>
                      </a:lnTo>
                      <a:lnTo>
                        <a:pt x="334" y="1795"/>
                      </a:lnTo>
                      <a:lnTo>
                        <a:pt x="328" y="1779"/>
                      </a:lnTo>
                      <a:lnTo>
                        <a:pt x="321" y="1766"/>
                      </a:lnTo>
                      <a:lnTo>
                        <a:pt x="313" y="1751"/>
                      </a:lnTo>
                      <a:lnTo>
                        <a:pt x="295" y="1724"/>
                      </a:lnTo>
                      <a:lnTo>
                        <a:pt x="277" y="1699"/>
                      </a:lnTo>
                      <a:lnTo>
                        <a:pt x="267" y="1687"/>
                      </a:lnTo>
                      <a:lnTo>
                        <a:pt x="261" y="1674"/>
                      </a:lnTo>
                      <a:lnTo>
                        <a:pt x="255" y="1660"/>
                      </a:lnTo>
                      <a:lnTo>
                        <a:pt x="251" y="1647"/>
                      </a:lnTo>
                      <a:lnTo>
                        <a:pt x="250" y="1640"/>
                      </a:lnTo>
                      <a:lnTo>
                        <a:pt x="249" y="1632"/>
                      </a:lnTo>
                      <a:lnTo>
                        <a:pt x="249" y="1625"/>
                      </a:lnTo>
                      <a:lnTo>
                        <a:pt x="250" y="1617"/>
                      </a:lnTo>
                      <a:lnTo>
                        <a:pt x="251" y="1609"/>
                      </a:lnTo>
                      <a:lnTo>
                        <a:pt x="254" y="1600"/>
                      </a:lnTo>
                      <a:lnTo>
                        <a:pt x="256" y="1592"/>
                      </a:lnTo>
                      <a:lnTo>
                        <a:pt x="261" y="1583"/>
                      </a:lnTo>
                      <a:lnTo>
                        <a:pt x="275" y="1591"/>
                      </a:lnTo>
                      <a:lnTo>
                        <a:pt x="291" y="1600"/>
                      </a:lnTo>
                      <a:lnTo>
                        <a:pt x="305" y="1609"/>
                      </a:lnTo>
                      <a:lnTo>
                        <a:pt x="319" y="1619"/>
                      </a:lnTo>
                      <a:lnTo>
                        <a:pt x="331" y="1630"/>
                      </a:lnTo>
                      <a:lnTo>
                        <a:pt x="343" y="1641"/>
                      </a:lnTo>
                      <a:lnTo>
                        <a:pt x="354" y="1652"/>
                      </a:lnTo>
                      <a:lnTo>
                        <a:pt x="366" y="1664"/>
                      </a:lnTo>
                      <a:lnTo>
                        <a:pt x="386" y="1689"/>
                      </a:lnTo>
                      <a:lnTo>
                        <a:pt x="405" y="1714"/>
                      </a:lnTo>
                      <a:lnTo>
                        <a:pt x="423" y="1739"/>
                      </a:lnTo>
                      <a:lnTo>
                        <a:pt x="440" y="1767"/>
                      </a:lnTo>
                      <a:lnTo>
                        <a:pt x="457" y="1793"/>
                      </a:lnTo>
                      <a:lnTo>
                        <a:pt x="475" y="1818"/>
                      </a:lnTo>
                      <a:lnTo>
                        <a:pt x="495" y="1844"/>
                      </a:lnTo>
                      <a:lnTo>
                        <a:pt x="515" y="1868"/>
                      </a:lnTo>
                      <a:lnTo>
                        <a:pt x="527" y="1880"/>
                      </a:lnTo>
                      <a:lnTo>
                        <a:pt x="538" y="1891"/>
                      </a:lnTo>
                      <a:lnTo>
                        <a:pt x="551" y="1903"/>
                      </a:lnTo>
                      <a:lnTo>
                        <a:pt x="564" y="1914"/>
                      </a:lnTo>
                      <a:lnTo>
                        <a:pt x="577" y="1923"/>
                      </a:lnTo>
                      <a:lnTo>
                        <a:pt x="592" y="1934"/>
                      </a:lnTo>
                      <a:lnTo>
                        <a:pt x="607" y="1943"/>
                      </a:lnTo>
                      <a:lnTo>
                        <a:pt x="623" y="1951"/>
                      </a:lnTo>
                      <a:lnTo>
                        <a:pt x="634" y="1927"/>
                      </a:lnTo>
                      <a:lnTo>
                        <a:pt x="641" y="1906"/>
                      </a:lnTo>
                      <a:lnTo>
                        <a:pt x="646" y="1887"/>
                      </a:lnTo>
                      <a:lnTo>
                        <a:pt x="650" y="1870"/>
                      </a:lnTo>
                      <a:lnTo>
                        <a:pt x="654" y="1851"/>
                      </a:lnTo>
                      <a:lnTo>
                        <a:pt x="658" y="1832"/>
                      </a:lnTo>
                      <a:lnTo>
                        <a:pt x="666" y="1811"/>
                      </a:lnTo>
                      <a:lnTo>
                        <a:pt x="677" y="1787"/>
                      </a:lnTo>
                      <a:lnTo>
                        <a:pt x="682" y="1776"/>
                      </a:lnTo>
                      <a:lnTo>
                        <a:pt x="689" y="1762"/>
                      </a:lnTo>
                      <a:lnTo>
                        <a:pt x="696" y="1752"/>
                      </a:lnTo>
                      <a:lnTo>
                        <a:pt x="704" y="1744"/>
                      </a:lnTo>
                      <a:lnTo>
                        <a:pt x="711" y="1738"/>
                      </a:lnTo>
                      <a:lnTo>
                        <a:pt x="719" y="1734"/>
                      </a:lnTo>
                      <a:lnTo>
                        <a:pt x="727" y="1730"/>
                      </a:lnTo>
                      <a:lnTo>
                        <a:pt x="736" y="1728"/>
                      </a:lnTo>
                      <a:lnTo>
                        <a:pt x="748" y="1727"/>
                      </a:lnTo>
                      <a:lnTo>
                        <a:pt x="750" y="1737"/>
                      </a:lnTo>
                      <a:lnTo>
                        <a:pt x="751" y="1756"/>
                      </a:lnTo>
                      <a:lnTo>
                        <a:pt x="751" y="1783"/>
                      </a:lnTo>
                      <a:lnTo>
                        <a:pt x="751" y="1814"/>
                      </a:lnTo>
                      <a:lnTo>
                        <a:pt x="754" y="1809"/>
                      </a:lnTo>
                      <a:lnTo>
                        <a:pt x="758" y="1804"/>
                      </a:lnTo>
                      <a:lnTo>
                        <a:pt x="758" y="1598"/>
                      </a:lnTo>
                      <a:lnTo>
                        <a:pt x="766" y="1583"/>
                      </a:lnTo>
                      <a:lnTo>
                        <a:pt x="773" y="1570"/>
                      </a:lnTo>
                      <a:lnTo>
                        <a:pt x="778" y="1559"/>
                      </a:lnTo>
                      <a:lnTo>
                        <a:pt x="783" y="1548"/>
                      </a:lnTo>
                      <a:lnTo>
                        <a:pt x="790" y="1529"/>
                      </a:lnTo>
                      <a:lnTo>
                        <a:pt x="797" y="1512"/>
                      </a:lnTo>
                      <a:lnTo>
                        <a:pt x="801" y="1504"/>
                      </a:lnTo>
                      <a:lnTo>
                        <a:pt x="806" y="1495"/>
                      </a:lnTo>
                      <a:lnTo>
                        <a:pt x="813" y="1487"/>
                      </a:lnTo>
                      <a:lnTo>
                        <a:pt x="820" y="1476"/>
                      </a:lnTo>
                      <a:lnTo>
                        <a:pt x="830" y="1467"/>
                      </a:lnTo>
                      <a:lnTo>
                        <a:pt x="841" y="1456"/>
                      </a:lnTo>
                      <a:lnTo>
                        <a:pt x="855" y="1444"/>
                      </a:lnTo>
                      <a:lnTo>
                        <a:pt x="872" y="1432"/>
                      </a:lnTo>
                      <a:lnTo>
                        <a:pt x="907" y="1407"/>
                      </a:lnTo>
                      <a:lnTo>
                        <a:pt x="929" y="1390"/>
                      </a:lnTo>
                      <a:lnTo>
                        <a:pt x="948" y="1378"/>
                      </a:lnTo>
                      <a:lnTo>
                        <a:pt x="961" y="1370"/>
                      </a:lnTo>
                      <a:lnTo>
                        <a:pt x="976" y="1363"/>
                      </a:lnTo>
                      <a:lnTo>
                        <a:pt x="996" y="1355"/>
                      </a:lnTo>
                      <a:lnTo>
                        <a:pt x="1023" y="1345"/>
                      </a:lnTo>
                      <a:lnTo>
                        <a:pt x="1061" y="1328"/>
                      </a:lnTo>
                      <a:lnTo>
                        <a:pt x="1085" y="1316"/>
                      </a:lnTo>
                      <a:lnTo>
                        <a:pt x="1107" y="1303"/>
                      </a:lnTo>
                      <a:lnTo>
                        <a:pt x="1127" y="1288"/>
                      </a:lnTo>
                      <a:lnTo>
                        <a:pt x="1147" y="1272"/>
                      </a:lnTo>
                      <a:lnTo>
                        <a:pt x="1165" y="1254"/>
                      </a:lnTo>
                      <a:lnTo>
                        <a:pt x="1182" y="1235"/>
                      </a:lnTo>
                      <a:lnTo>
                        <a:pt x="1198" y="1216"/>
                      </a:lnTo>
                      <a:lnTo>
                        <a:pt x="1214" y="1195"/>
                      </a:lnTo>
                      <a:lnTo>
                        <a:pt x="1228" y="1174"/>
                      </a:lnTo>
                      <a:lnTo>
                        <a:pt x="1243" y="1152"/>
                      </a:lnTo>
                      <a:lnTo>
                        <a:pt x="1255" y="1129"/>
                      </a:lnTo>
                      <a:lnTo>
                        <a:pt x="1269" y="1106"/>
                      </a:lnTo>
                      <a:lnTo>
                        <a:pt x="1294" y="1059"/>
                      </a:lnTo>
                      <a:lnTo>
                        <a:pt x="1318" y="1012"/>
                      </a:lnTo>
                      <a:lnTo>
                        <a:pt x="1402" y="1009"/>
                      </a:lnTo>
                      <a:lnTo>
                        <a:pt x="1429" y="987"/>
                      </a:lnTo>
                      <a:lnTo>
                        <a:pt x="1391" y="841"/>
                      </a:lnTo>
                      <a:lnTo>
                        <a:pt x="1384" y="840"/>
                      </a:lnTo>
                      <a:lnTo>
                        <a:pt x="1376" y="839"/>
                      </a:lnTo>
                      <a:lnTo>
                        <a:pt x="1371" y="836"/>
                      </a:lnTo>
                      <a:lnTo>
                        <a:pt x="1364" y="834"/>
                      </a:lnTo>
                      <a:lnTo>
                        <a:pt x="1358" y="831"/>
                      </a:lnTo>
                      <a:lnTo>
                        <a:pt x="1352" y="827"/>
                      </a:lnTo>
                      <a:lnTo>
                        <a:pt x="1348" y="823"/>
                      </a:lnTo>
                      <a:lnTo>
                        <a:pt x="1342" y="818"/>
                      </a:lnTo>
                      <a:lnTo>
                        <a:pt x="1334" y="809"/>
                      </a:lnTo>
                      <a:lnTo>
                        <a:pt x="1327" y="796"/>
                      </a:lnTo>
                      <a:lnTo>
                        <a:pt x="1322" y="784"/>
                      </a:lnTo>
                      <a:lnTo>
                        <a:pt x="1317" y="770"/>
                      </a:lnTo>
                      <a:lnTo>
                        <a:pt x="1312" y="755"/>
                      </a:lnTo>
                      <a:lnTo>
                        <a:pt x="1310" y="739"/>
                      </a:lnTo>
                      <a:lnTo>
                        <a:pt x="1308" y="724"/>
                      </a:lnTo>
                      <a:lnTo>
                        <a:pt x="1307" y="707"/>
                      </a:lnTo>
                      <a:lnTo>
                        <a:pt x="1306" y="675"/>
                      </a:lnTo>
                      <a:lnTo>
                        <a:pt x="1306" y="644"/>
                      </a:lnTo>
                      <a:lnTo>
                        <a:pt x="1270" y="341"/>
                      </a:lnTo>
                      <a:lnTo>
                        <a:pt x="1270" y="305"/>
                      </a:lnTo>
                      <a:lnTo>
                        <a:pt x="1270" y="291"/>
                      </a:lnTo>
                      <a:lnTo>
                        <a:pt x="1272" y="277"/>
                      </a:lnTo>
                      <a:lnTo>
                        <a:pt x="1276" y="264"/>
                      </a:lnTo>
                      <a:lnTo>
                        <a:pt x="1282" y="250"/>
                      </a:lnTo>
                      <a:lnTo>
                        <a:pt x="1287" y="236"/>
                      </a:lnTo>
                      <a:lnTo>
                        <a:pt x="1295" y="223"/>
                      </a:lnTo>
                      <a:lnTo>
                        <a:pt x="1303" y="209"/>
                      </a:lnTo>
                      <a:lnTo>
                        <a:pt x="1312" y="195"/>
                      </a:lnTo>
                      <a:lnTo>
                        <a:pt x="1324" y="183"/>
                      </a:lnTo>
                      <a:lnTo>
                        <a:pt x="1335" y="169"/>
                      </a:lnTo>
                      <a:lnTo>
                        <a:pt x="1347" y="156"/>
                      </a:lnTo>
                      <a:lnTo>
                        <a:pt x="1360" y="144"/>
                      </a:lnTo>
                      <a:lnTo>
                        <a:pt x="1374" y="132"/>
                      </a:lnTo>
                      <a:lnTo>
                        <a:pt x="1389" y="120"/>
                      </a:lnTo>
                      <a:lnTo>
                        <a:pt x="1404" y="108"/>
                      </a:lnTo>
                      <a:lnTo>
                        <a:pt x="1420" y="98"/>
                      </a:lnTo>
                      <a:lnTo>
                        <a:pt x="1436" y="87"/>
                      </a:lnTo>
                      <a:lnTo>
                        <a:pt x="1453" y="76"/>
                      </a:lnTo>
                      <a:lnTo>
                        <a:pt x="1470" y="67"/>
                      </a:lnTo>
                      <a:lnTo>
                        <a:pt x="1487" y="58"/>
                      </a:lnTo>
                      <a:lnTo>
                        <a:pt x="1506" y="49"/>
                      </a:lnTo>
                      <a:lnTo>
                        <a:pt x="1523" y="41"/>
                      </a:lnTo>
                      <a:lnTo>
                        <a:pt x="1541" y="34"/>
                      </a:lnTo>
                      <a:lnTo>
                        <a:pt x="1559" y="27"/>
                      </a:lnTo>
                      <a:lnTo>
                        <a:pt x="1577" y="20"/>
                      </a:lnTo>
                      <a:lnTo>
                        <a:pt x="1595" y="16"/>
                      </a:lnTo>
                      <a:lnTo>
                        <a:pt x="1612" y="11"/>
                      </a:lnTo>
                      <a:lnTo>
                        <a:pt x="1630" y="7"/>
                      </a:lnTo>
                      <a:lnTo>
                        <a:pt x="1647" y="4"/>
                      </a:lnTo>
                      <a:lnTo>
                        <a:pt x="1665" y="2"/>
                      </a:lnTo>
                      <a:lnTo>
                        <a:pt x="1681" y="0"/>
                      </a:lnTo>
                      <a:lnTo>
                        <a:pt x="1697" y="0"/>
                      </a:lnTo>
                      <a:lnTo>
                        <a:pt x="1716" y="1"/>
                      </a:lnTo>
                      <a:lnTo>
                        <a:pt x="1735" y="3"/>
                      </a:lnTo>
                      <a:lnTo>
                        <a:pt x="1756" y="7"/>
                      </a:lnTo>
                      <a:lnTo>
                        <a:pt x="1774" y="11"/>
                      </a:lnTo>
                      <a:lnTo>
                        <a:pt x="1794" y="17"/>
                      </a:lnTo>
                      <a:lnTo>
                        <a:pt x="1813" y="24"/>
                      </a:lnTo>
                      <a:lnTo>
                        <a:pt x="1832" y="31"/>
                      </a:lnTo>
                      <a:lnTo>
                        <a:pt x="1850" y="39"/>
                      </a:lnTo>
                      <a:lnTo>
                        <a:pt x="1884" y="57"/>
                      </a:lnTo>
                      <a:lnTo>
                        <a:pt x="1917" y="75"/>
                      </a:lnTo>
                      <a:lnTo>
                        <a:pt x="1948" y="95"/>
                      </a:lnTo>
                      <a:lnTo>
                        <a:pt x="1976" y="112"/>
                      </a:lnTo>
                      <a:lnTo>
                        <a:pt x="1992" y="123"/>
                      </a:lnTo>
                      <a:lnTo>
                        <a:pt x="2006" y="135"/>
                      </a:lnTo>
                      <a:lnTo>
                        <a:pt x="2021" y="146"/>
                      </a:lnTo>
                      <a:lnTo>
                        <a:pt x="2035" y="157"/>
                      </a:lnTo>
                      <a:lnTo>
                        <a:pt x="2046" y="170"/>
                      </a:lnTo>
                      <a:lnTo>
                        <a:pt x="2058" y="184"/>
                      </a:lnTo>
                      <a:lnTo>
                        <a:pt x="2068" y="197"/>
                      </a:lnTo>
                      <a:lnTo>
                        <a:pt x="2077" y="212"/>
                      </a:lnTo>
                      <a:lnTo>
                        <a:pt x="2085" y="228"/>
                      </a:lnTo>
                      <a:lnTo>
                        <a:pt x="2092" y="245"/>
                      </a:lnTo>
                      <a:lnTo>
                        <a:pt x="2098" y="264"/>
                      </a:lnTo>
                      <a:lnTo>
                        <a:pt x="2103" y="283"/>
                      </a:lnTo>
                      <a:lnTo>
                        <a:pt x="2107" y="304"/>
                      </a:lnTo>
                      <a:lnTo>
                        <a:pt x="2109" y="327"/>
                      </a:lnTo>
                      <a:lnTo>
                        <a:pt x="2111" y="352"/>
                      </a:lnTo>
                      <a:lnTo>
                        <a:pt x="2112" y="378"/>
                      </a:lnTo>
                      <a:lnTo>
                        <a:pt x="2108" y="415"/>
                      </a:lnTo>
                      <a:lnTo>
                        <a:pt x="2112" y="658"/>
                      </a:lnTo>
                      <a:lnTo>
                        <a:pt x="2112" y="671"/>
                      </a:lnTo>
                      <a:lnTo>
                        <a:pt x="2112" y="684"/>
                      </a:lnTo>
                      <a:lnTo>
                        <a:pt x="2111" y="697"/>
                      </a:lnTo>
                      <a:lnTo>
                        <a:pt x="2109" y="709"/>
                      </a:lnTo>
                      <a:lnTo>
                        <a:pt x="2107" y="721"/>
                      </a:lnTo>
                      <a:lnTo>
                        <a:pt x="2104" y="732"/>
                      </a:lnTo>
                      <a:lnTo>
                        <a:pt x="2100" y="742"/>
                      </a:lnTo>
                      <a:lnTo>
                        <a:pt x="2097" y="751"/>
                      </a:lnTo>
                      <a:lnTo>
                        <a:pt x="2091" y="760"/>
                      </a:lnTo>
                      <a:lnTo>
                        <a:pt x="2085" y="767"/>
                      </a:lnTo>
                      <a:lnTo>
                        <a:pt x="2078" y="774"/>
                      </a:lnTo>
                      <a:lnTo>
                        <a:pt x="2070" y="779"/>
                      </a:lnTo>
                      <a:lnTo>
                        <a:pt x="2061" y="784"/>
                      </a:lnTo>
                      <a:lnTo>
                        <a:pt x="2051" y="787"/>
                      </a:lnTo>
                      <a:lnTo>
                        <a:pt x="2040" y="790"/>
                      </a:lnTo>
                      <a:lnTo>
                        <a:pt x="2027" y="792"/>
                      </a:lnTo>
                      <a:lnTo>
                        <a:pt x="2014" y="793"/>
                      </a:lnTo>
                      <a:lnTo>
                        <a:pt x="2016" y="830"/>
                      </a:lnTo>
                      <a:lnTo>
                        <a:pt x="1978" y="1110"/>
                      </a:lnTo>
                      <a:lnTo>
                        <a:pt x="2221" y="1110"/>
                      </a:lnTo>
                      <a:lnTo>
                        <a:pt x="2248" y="1110"/>
                      </a:lnTo>
                      <a:lnTo>
                        <a:pt x="2274" y="1112"/>
                      </a:lnTo>
                      <a:lnTo>
                        <a:pt x="2300" y="1114"/>
                      </a:lnTo>
                      <a:lnTo>
                        <a:pt x="2327" y="1118"/>
                      </a:lnTo>
                      <a:lnTo>
                        <a:pt x="2352" y="1122"/>
                      </a:lnTo>
                      <a:lnTo>
                        <a:pt x="2376" y="1128"/>
                      </a:lnTo>
                      <a:lnTo>
                        <a:pt x="2400" y="1135"/>
                      </a:lnTo>
                      <a:lnTo>
                        <a:pt x="2422" y="1143"/>
                      </a:lnTo>
                      <a:lnTo>
                        <a:pt x="2443" y="1152"/>
                      </a:lnTo>
                      <a:lnTo>
                        <a:pt x="2463" y="1162"/>
                      </a:lnTo>
                      <a:lnTo>
                        <a:pt x="2481" y="1174"/>
                      </a:lnTo>
                      <a:lnTo>
                        <a:pt x="2497" y="1187"/>
                      </a:lnTo>
                      <a:lnTo>
                        <a:pt x="2504" y="1194"/>
                      </a:lnTo>
                      <a:lnTo>
                        <a:pt x="2511" y="1202"/>
                      </a:lnTo>
                      <a:lnTo>
                        <a:pt x="2516" y="1210"/>
                      </a:lnTo>
                      <a:lnTo>
                        <a:pt x="2522" y="1218"/>
                      </a:lnTo>
                      <a:lnTo>
                        <a:pt x="2528" y="1227"/>
                      </a:lnTo>
                      <a:lnTo>
                        <a:pt x="2531" y="1236"/>
                      </a:lnTo>
                      <a:lnTo>
                        <a:pt x="2536" y="1246"/>
                      </a:lnTo>
                      <a:lnTo>
                        <a:pt x="2538" y="1256"/>
                      </a:lnTo>
                      <a:lnTo>
                        <a:pt x="2566" y="1272"/>
                      </a:lnTo>
                      <a:lnTo>
                        <a:pt x="2590" y="1287"/>
                      </a:lnTo>
                      <a:lnTo>
                        <a:pt x="2608" y="1300"/>
                      </a:lnTo>
                      <a:lnTo>
                        <a:pt x="2623" y="1314"/>
                      </a:lnTo>
                      <a:lnTo>
                        <a:pt x="2635" y="1328"/>
                      </a:lnTo>
                      <a:lnTo>
                        <a:pt x="2646" y="1342"/>
                      </a:lnTo>
                      <a:lnTo>
                        <a:pt x="2654" y="1354"/>
                      </a:lnTo>
                      <a:lnTo>
                        <a:pt x="2660" y="1367"/>
                      </a:lnTo>
                      <a:lnTo>
                        <a:pt x="2672" y="1391"/>
                      </a:lnTo>
                      <a:lnTo>
                        <a:pt x="2686" y="1415"/>
                      </a:lnTo>
                      <a:lnTo>
                        <a:pt x="2694" y="1427"/>
                      </a:lnTo>
                      <a:lnTo>
                        <a:pt x="2705" y="1439"/>
                      </a:lnTo>
                      <a:lnTo>
                        <a:pt x="2718" y="1451"/>
                      </a:lnTo>
                      <a:lnTo>
                        <a:pt x="2734" y="1463"/>
                      </a:lnTo>
                      <a:lnTo>
                        <a:pt x="2759" y="1463"/>
                      </a:lnTo>
                      <a:lnTo>
                        <a:pt x="2778" y="1462"/>
                      </a:lnTo>
                      <a:lnTo>
                        <a:pt x="2786" y="1462"/>
                      </a:lnTo>
                      <a:lnTo>
                        <a:pt x="2793" y="1463"/>
                      </a:lnTo>
                      <a:lnTo>
                        <a:pt x="2799" y="1464"/>
                      </a:lnTo>
                      <a:lnTo>
                        <a:pt x="2803" y="1465"/>
                      </a:lnTo>
                      <a:lnTo>
                        <a:pt x="2808" y="1467"/>
                      </a:lnTo>
                      <a:lnTo>
                        <a:pt x="2810" y="1472"/>
                      </a:lnTo>
                      <a:lnTo>
                        <a:pt x="2814" y="1476"/>
                      </a:lnTo>
                      <a:lnTo>
                        <a:pt x="2815" y="1482"/>
                      </a:lnTo>
                      <a:lnTo>
                        <a:pt x="2818" y="1499"/>
                      </a:lnTo>
                      <a:lnTo>
                        <a:pt x="2819" y="1524"/>
                      </a:lnTo>
                      <a:lnTo>
                        <a:pt x="2865" y="1534"/>
                      </a:lnTo>
                      <a:lnTo>
                        <a:pt x="2897" y="1539"/>
                      </a:lnTo>
                      <a:lnTo>
                        <a:pt x="2918" y="1542"/>
                      </a:lnTo>
                      <a:lnTo>
                        <a:pt x="2934" y="1544"/>
                      </a:lnTo>
                      <a:lnTo>
                        <a:pt x="2941" y="1546"/>
                      </a:lnTo>
                      <a:lnTo>
                        <a:pt x="2947" y="1548"/>
                      </a:lnTo>
                      <a:lnTo>
                        <a:pt x="2957" y="1553"/>
                      </a:lnTo>
                      <a:lnTo>
                        <a:pt x="2966" y="1558"/>
                      </a:lnTo>
                      <a:lnTo>
                        <a:pt x="2990" y="1574"/>
                      </a:lnTo>
                      <a:lnTo>
                        <a:pt x="3026" y="1598"/>
                      </a:lnTo>
                      <a:lnTo>
                        <a:pt x="3078" y="1570"/>
                      </a:lnTo>
                      <a:lnTo>
                        <a:pt x="3112" y="1609"/>
                      </a:lnTo>
                      <a:lnTo>
                        <a:pt x="3128" y="1599"/>
                      </a:lnTo>
                      <a:lnTo>
                        <a:pt x="3148" y="1587"/>
                      </a:lnTo>
                      <a:lnTo>
                        <a:pt x="3169" y="1576"/>
                      </a:lnTo>
                      <a:lnTo>
                        <a:pt x="3192" y="1564"/>
                      </a:lnTo>
                      <a:lnTo>
                        <a:pt x="3204" y="1560"/>
                      </a:lnTo>
                      <a:lnTo>
                        <a:pt x="3216" y="1556"/>
                      </a:lnTo>
                      <a:lnTo>
                        <a:pt x="3228" y="1553"/>
                      </a:lnTo>
                      <a:lnTo>
                        <a:pt x="3239" y="1551"/>
                      </a:lnTo>
                      <a:lnTo>
                        <a:pt x="3249" y="1550"/>
                      </a:lnTo>
                      <a:lnTo>
                        <a:pt x="3261" y="1548"/>
                      </a:lnTo>
                      <a:lnTo>
                        <a:pt x="3271" y="1550"/>
                      </a:lnTo>
                      <a:lnTo>
                        <a:pt x="3280" y="1552"/>
                      </a:lnTo>
                      <a:lnTo>
                        <a:pt x="3462" y="1500"/>
                      </a:lnTo>
                      <a:lnTo>
                        <a:pt x="3465" y="1512"/>
                      </a:lnTo>
                      <a:lnTo>
                        <a:pt x="3496" y="1488"/>
                      </a:lnTo>
                      <a:lnTo>
                        <a:pt x="3521" y="1466"/>
                      </a:lnTo>
                      <a:lnTo>
                        <a:pt x="3529" y="1462"/>
                      </a:lnTo>
                      <a:lnTo>
                        <a:pt x="3536" y="1457"/>
                      </a:lnTo>
                      <a:lnTo>
                        <a:pt x="3544" y="1454"/>
                      </a:lnTo>
                      <a:lnTo>
                        <a:pt x="3553" y="1450"/>
                      </a:lnTo>
                      <a:lnTo>
                        <a:pt x="3564" y="1447"/>
                      </a:lnTo>
                      <a:lnTo>
                        <a:pt x="3574" y="1443"/>
                      </a:lnTo>
                      <a:lnTo>
                        <a:pt x="3587" y="1441"/>
                      </a:lnTo>
                      <a:lnTo>
                        <a:pt x="3600" y="1440"/>
                      </a:lnTo>
                      <a:lnTo>
                        <a:pt x="3641" y="1436"/>
                      </a:lnTo>
                      <a:lnTo>
                        <a:pt x="3668" y="1435"/>
                      </a:lnTo>
                      <a:lnTo>
                        <a:pt x="3684" y="1434"/>
                      </a:lnTo>
                      <a:lnTo>
                        <a:pt x="3694" y="1434"/>
                      </a:lnTo>
                      <a:lnTo>
                        <a:pt x="3699" y="1432"/>
                      </a:lnTo>
                      <a:lnTo>
                        <a:pt x="3702" y="1431"/>
                      </a:lnTo>
                      <a:lnTo>
                        <a:pt x="3708" y="1427"/>
                      </a:lnTo>
                      <a:lnTo>
                        <a:pt x="3714" y="1423"/>
                      </a:lnTo>
                      <a:lnTo>
                        <a:pt x="3731" y="1410"/>
                      </a:lnTo>
                      <a:lnTo>
                        <a:pt x="3758" y="1390"/>
                      </a:lnTo>
                      <a:lnTo>
                        <a:pt x="3771" y="1382"/>
                      </a:lnTo>
                      <a:lnTo>
                        <a:pt x="3787" y="1372"/>
                      </a:lnTo>
                      <a:lnTo>
                        <a:pt x="3806" y="1362"/>
                      </a:lnTo>
                      <a:lnTo>
                        <a:pt x="3827" y="1352"/>
                      </a:lnTo>
                      <a:lnTo>
                        <a:pt x="3872" y="1331"/>
                      </a:lnTo>
                      <a:lnTo>
                        <a:pt x="3919" y="1310"/>
                      </a:lnTo>
                      <a:lnTo>
                        <a:pt x="3934" y="1322"/>
                      </a:lnTo>
                      <a:lnTo>
                        <a:pt x="3934" y="1307"/>
                      </a:lnTo>
                      <a:lnTo>
                        <a:pt x="3935" y="1291"/>
                      </a:lnTo>
                      <a:lnTo>
                        <a:pt x="3939" y="1274"/>
                      </a:lnTo>
                      <a:lnTo>
                        <a:pt x="3944" y="1257"/>
                      </a:lnTo>
                      <a:lnTo>
                        <a:pt x="3951" y="1238"/>
                      </a:lnTo>
                      <a:lnTo>
                        <a:pt x="3958" y="1219"/>
                      </a:lnTo>
                      <a:lnTo>
                        <a:pt x="3967" y="1200"/>
                      </a:lnTo>
                      <a:lnTo>
                        <a:pt x="3975" y="1180"/>
                      </a:lnTo>
                      <a:lnTo>
                        <a:pt x="3994" y="1143"/>
                      </a:lnTo>
                      <a:lnTo>
                        <a:pt x="4011" y="1106"/>
                      </a:lnTo>
                      <a:lnTo>
                        <a:pt x="4019" y="1090"/>
                      </a:lnTo>
                      <a:lnTo>
                        <a:pt x="4025" y="1074"/>
                      </a:lnTo>
                      <a:lnTo>
                        <a:pt x="4029" y="1059"/>
                      </a:lnTo>
                      <a:lnTo>
                        <a:pt x="4033" y="1047"/>
                      </a:lnTo>
                      <a:lnTo>
                        <a:pt x="4036" y="1023"/>
                      </a:lnTo>
                      <a:lnTo>
                        <a:pt x="4037" y="991"/>
                      </a:lnTo>
                      <a:lnTo>
                        <a:pt x="4037" y="954"/>
                      </a:lnTo>
                      <a:lnTo>
                        <a:pt x="4037" y="915"/>
                      </a:lnTo>
                      <a:lnTo>
                        <a:pt x="4037" y="879"/>
                      </a:lnTo>
                      <a:lnTo>
                        <a:pt x="4037" y="847"/>
                      </a:lnTo>
                      <a:lnTo>
                        <a:pt x="4038" y="833"/>
                      </a:lnTo>
                      <a:lnTo>
                        <a:pt x="4038" y="822"/>
                      </a:lnTo>
                      <a:lnTo>
                        <a:pt x="4039" y="814"/>
                      </a:lnTo>
                      <a:lnTo>
                        <a:pt x="4041" y="809"/>
                      </a:lnTo>
                      <a:lnTo>
                        <a:pt x="4051" y="811"/>
                      </a:lnTo>
                      <a:lnTo>
                        <a:pt x="4060" y="812"/>
                      </a:lnTo>
                      <a:lnTo>
                        <a:pt x="4068" y="816"/>
                      </a:lnTo>
                      <a:lnTo>
                        <a:pt x="4075" y="819"/>
                      </a:lnTo>
                      <a:lnTo>
                        <a:pt x="4082" y="825"/>
                      </a:lnTo>
                      <a:lnTo>
                        <a:pt x="4089" y="833"/>
                      </a:lnTo>
                      <a:lnTo>
                        <a:pt x="4095" y="843"/>
                      </a:lnTo>
                      <a:lnTo>
                        <a:pt x="4102" y="856"/>
                      </a:lnTo>
                      <a:lnTo>
                        <a:pt x="4107" y="866"/>
                      </a:lnTo>
                      <a:lnTo>
                        <a:pt x="4117" y="889"/>
                      </a:lnTo>
                      <a:lnTo>
                        <a:pt x="4124" y="908"/>
                      </a:lnTo>
                      <a:lnTo>
                        <a:pt x="4129" y="927"/>
                      </a:lnTo>
                      <a:lnTo>
                        <a:pt x="4132" y="944"/>
                      </a:lnTo>
                      <a:lnTo>
                        <a:pt x="4135" y="960"/>
                      </a:lnTo>
                      <a:lnTo>
                        <a:pt x="4141" y="978"/>
                      </a:lnTo>
                      <a:lnTo>
                        <a:pt x="4148" y="998"/>
                      </a:lnTo>
                      <a:lnTo>
                        <a:pt x="4157" y="1020"/>
                      </a:lnTo>
                      <a:lnTo>
                        <a:pt x="4173" y="1012"/>
                      </a:lnTo>
                      <a:lnTo>
                        <a:pt x="4188" y="1004"/>
                      </a:lnTo>
                      <a:lnTo>
                        <a:pt x="4202" y="995"/>
                      </a:lnTo>
                      <a:lnTo>
                        <a:pt x="4214" y="985"/>
                      </a:lnTo>
                      <a:lnTo>
                        <a:pt x="4226" y="975"/>
                      </a:lnTo>
                      <a:lnTo>
                        <a:pt x="4238" y="964"/>
                      </a:lnTo>
                      <a:lnTo>
                        <a:pt x="4249" y="954"/>
                      </a:lnTo>
                      <a:lnTo>
                        <a:pt x="4259" y="943"/>
                      </a:lnTo>
                      <a:lnTo>
                        <a:pt x="4278" y="920"/>
                      </a:lnTo>
                      <a:lnTo>
                        <a:pt x="4297" y="896"/>
                      </a:lnTo>
                      <a:lnTo>
                        <a:pt x="4314" y="871"/>
                      </a:lnTo>
                      <a:lnTo>
                        <a:pt x="4330" y="847"/>
                      </a:lnTo>
                      <a:lnTo>
                        <a:pt x="4347" y="822"/>
                      </a:lnTo>
                      <a:lnTo>
                        <a:pt x="4364" y="798"/>
                      </a:lnTo>
                      <a:lnTo>
                        <a:pt x="4381" y="774"/>
                      </a:lnTo>
                      <a:lnTo>
                        <a:pt x="4401" y="751"/>
                      </a:lnTo>
                      <a:lnTo>
                        <a:pt x="4411" y="739"/>
                      </a:lnTo>
                      <a:lnTo>
                        <a:pt x="4421" y="729"/>
                      </a:lnTo>
                      <a:lnTo>
                        <a:pt x="4433" y="719"/>
                      </a:lnTo>
                      <a:lnTo>
                        <a:pt x="4445" y="708"/>
                      </a:lnTo>
                      <a:lnTo>
                        <a:pt x="4458" y="699"/>
                      </a:lnTo>
                      <a:lnTo>
                        <a:pt x="4470" y="690"/>
                      </a:lnTo>
                      <a:lnTo>
                        <a:pt x="4485" y="681"/>
                      </a:lnTo>
                      <a:lnTo>
                        <a:pt x="4500" y="674"/>
                      </a:lnTo>
                      <a:lnTo>
                        <a:pt x="4504" y="682"/>
                      </a:lnTo>
                      <a:lnTo>
                        <a:pt x="4506" y="690"/>
                      </a:lnTo>
                      <a:lnTo>
                        <a:pt x="4508" y="698"/>
                      </a:lnTo>
                      <a:lnTo>
                        <a:pt x="4509" y="706"/>
                      </a:lnTo>
                      <a:lnTo>
                        <a:pt x="4510" y="713"/>
                      </a:lnTo>
                      <a:lnTo>
                        <a:pt x="4510" y="720"/>
                      </a:lnTo>
                      <a:lnTo>
                        <a:pt x="4509" y="727"/>
                      </a:lnTo>
                      <a:lnTo>
                        <a:pt x="4508" y="734"/>
                      </a:lnTo>
                      <a:lnTo>
                        <a:pt x="4505" y="747"/>
                      </a:lnTo>
                      <a:lnTo>
                        <a:pt x="4499" y="760"/>
                      </a:lnTo>
                      <a:lnTo>
                        <a:pt x="4492" y="771"/>
                      </a:lnTo>
                      <a:lnTo>
                        <a:pt x="4484" y="784"/>
                      </a:lnTo>
                      <a:lnTo>
                        <a:pt x="4467" y="808"/>
                      </a:lnTo>
                      <a:lnTo>
                        <a:pt x="4450" y="832"/>
                      </a:lnTo>
                      <a:lnTo>
                        <a:pt x="4442" y="846"/>
                      </a:lnTo>
                      <a:lnTo>
                        <a:pt x="4435" y="859"/>
                      </a:lnTo>
                      <a:lnTo>
                        <a:pt x="4430" y="873"/>
                      </a:lnTo>
                      <a:lnTo>
                        <a:pt x="4426" y="889"/>
                      </a:lnTo>
                      <a:lnTo>
                        <a:pt x="4437" y="882"/>
                      </a:lnTo>
                      <a:lnTo>
                        <a:pt x="4448" y="873"/>
                      </a:lnTo>
                      <a:lnTo>
                        <a:pt x="4458" y="864"/>
                      </a:lnTo>
                      <a:lnTo>
                        <a:pt x="4468" y="854"/>
                      </a:lnTo>
                      <a:lnTo>
                        <a:pt x="4489" y="832"/>
                      </a:lnTo>
                      <a:lnTo>
                        <a:pt x="4508" y="808"/>
                      </a:lnTo>
                      <a:lnTo>
                        <a:pt x="4528" y="785"/>
                      </a:lnTo>
                      <a:lnTo>
                        <a:pt x="4548" y="763"/>
                      </a:lnTo>
                      <a:lnTo>
                        <a:pt x="4558" y="754"/>
                      </a:lnTo>
                      <a:lnTo>
                        <a:pt x="4569" y="745"/>
                      </a:lnTo>
                      <a:lnTo>
                        <a:pt x="4580" y="737"/>
                      </a:lnTo>
                      <a:lnTo>
                        <a:pt x="4592" y="731"/>
                      </a:lnTo>
                      <a:lnTo>
                        <a:pt x="4597" y="729"/>
                      </a:lnTo>
                      <a:lnTo>
                        <a:pt x="4603" y="729"/>
                      </a:lnTo>
                      <a:lnTo>
                        <a:pt x="4608" y="730"/>
                      </a:lnTo>
                      <a:lnTo>
                        <a:pt x="4612" y="732"/>
                      </a:lnTo>
                      <a:lnTo>
                        <a:pt x="4617" y="736"/>
                      </a:lnTo>
                      <a:lnTo>
                        <a:pt x="4621" y="740"/>
                      </a:lnTo>
                      <a:lnTo>
                        <a:pt x="4625" y="746"/>
                      </a:lnTo>
                      <a:lnTo>
                        <a:pt x="4628" y="752"/>
                      </a:lnTo>
                      <a:lnTo>
                        <a:pt x="4629" y="755"/>
                      </a:lnTo>
                      <a:lnTo>
                        <a:pt x="4629" y="760"/>
                      </a:lnTo>
                      <a:lnTo>
                        <a:pt x="4628" y="766"/>
                      </a:lnTo>
                      <a:lnTo>
                        <a:pt x="4627" y="772"/>
                      </a:lnTo>
                      <a:lnTo>
                        <a:pt x="4623" y="786"/>
                      </a:lnTo>
                      <a:lnTo>
                        <a:pt x="4614" y="803"/>
                      </a:lnTo>
                      <a:lnTo>
                        <a:pt x="4604" y="823"/>
                      </a:lnTo>
                      <a:lnTo>
                        <a:pt x="4593" y="842"/>
                      </a:lnTo>
                      <a:lnTo>
                        <a:pt x="4579" y="864"/>
                      </a:lnTo>
                      <a:lnTo>
                        <a:pt x="4564" y="884"/>
                      </a:lnTo>
                      <a:lnTo>
                        <a:pt x="4534" y="927"/>
                      </a:lnTo>
                      <a:lnTo>
                        <a:pt x="4505" y="964"/>
                      </a:lnTo>
                      <a:lnTo>
                        <a:pt x="4491" y="980"/>
                      </a:lnTo>
                      <a:lnTo>
                        <a:pt x="4480" y="994"/>
                      </a:lnTo>
                      <a:lnTo>
                        <a:pt x="4469" y="1006"/>
                      </a:lnTo>
                      <a:lnTo>
                        <a:pt x="4461" y="1012"/>
                      </a:lnTo>
                      <a:lnTo>
                        <a:pt x="4472" y="1033"/>
                      </a:lnTo>
                      <a:lnTo>
                        <a:pt x="4490" y="1020"/>
                      </a:lnTo>
                      <a:lnTo>
                        <a:pt x="4504" y="1010"/>
                      </a:lnTo>
                      <a:lnTo>
                        <a:pt x="4509" y="1004"/>
                      </a:lnTo>
                      <a:lnTo>
                        <a:pt x="4517" y="1000"/>
                      </a:lnTo>
                      <a:lnTo>
                        <a:pt x="4526" y="994"/>
                      </a:lnTo>
                      <a:lnTo>
                        <a:pt x="4539" y="987"/>
                      </a:lnTo>
                      <a:lnTo>
                        <a:pt x="4673" y="922"/>
                      </a:lnTo>
                      <a:lnTo>
                        <a:pt x="4690" y="914"/>
                      </a:lnTo>
                      <a:lnTo>
                        <a:pt x="4703" y="912"/>
                      </a:lnTo>
                      <a:lnTo>
                        <a:pt x="4714" y="910"/>
                      </a:lnTo>
                      <a:lnTo>
                        <a:pt x="4730" y="907"/>
                      </a:lnTo>
                      <a:lnTo>
                        <a:pt x="4745" y="938"/>
                      </a:lnTo>
                      <a:lnTo>
                        <a:pt x="4737" y="950"/>
                      </a:lnTo>
                      <a:lnTo>
                        <a:pt x="4727" y="962"/>
                      </a:lnTo>
                      <a:lnTo>
                        <a:pt x="4715" y="975"/>
                      </a:lnTo>
                      <a:lnTo>
                        <a:pt x="4701" y="987"/>
                      </a:lnTo>
                      <a:lnTo>
                        <a:pt x="4687" y="1001"/>
                      </a:lnTo>
                      <a:lnTo>
                        <a:pt x="4671" y="1014"/>
                      </a:lnTo>
                      <a:lnTo>
                        <a:pt x="4653" y="1026"/>
                      </a:lnTo>
                      <a:lnTo>
                        <a:pt x="4636" y="1039"/>
                      </a:lnTo>
                      <a:lnTo>
                        <a:pt x="4598" y="1064"/>
                      </a:lnTo>
                      <a:lnTo>
                        <a:pt x="4561" y="1087"/>
                      </a:lnTo>
                      <a:lnTo>
                        <a:pt x="4524" y="1108"/>
                      </a:lnTo>
                      <a:lnTo>
                        <a:pt x="4491" y="1127"/>
                      </a:lnTo>
                      <a:lnTo>
                        <a:pt x="4512" y="1168"/>
                      </a:lnTo>
                      <a:lnTo>
                        <a:pt x="4683" y="1128"/>
                      </a:lnTo>
                      <a:lnTo>
                        <a:pt x="4719" y="1142"/>
                      </a:lnTo>
                      <a:lnTo>
                        <a:pt x="4709" y="1184"/>
                      </a:lnTo>
                      <a:lnTo>
                        <a:pt x="4550" y="1248"/>
                      </a:lnTo>
                      <a:lnTo>
                        <a:pt x="4521" y="1265"/>
                      </a:lnTo>
                      <a:lnTo>
                        <a:pt x="4514" y="1270"/>
                      </a:lnTo>
                      <a:lnTo>
                        <a:pt x="4506" y="1275"/>
                      </a:lnTo>
                      <a:lnTo>
                        <a:pt x="4498" y="1283"/>
                      </a:lnTo>
                      <a:lnTo>
                        <a:pt x="4490" y="1292"/>
                      </a:lnTo>
                      <a:lnTo>
                        <a:pt x="4473" y="1313"/>
                      </a:lnTo>
                      <a:lnTo>
                        <a:pt x="4453" y="1336"/>
                      </a:lnTo>
                      <a:lnTo>
                        <a:pt x="4433" y="1361"/>
                      </a:lnTo>
                      <a:lnTo>
                        <a:pt x="4410" y="1386"/>
                      </a:lnTo>
                      <a:lnTo>
                        <a:pt x="4398" y="1399"/>
                      </a:lnTo>
                      <a:lnTo>
                        <a:pt x="4385" y="1411"/>
                      </a:lnTo>
                      <a:lnTo>
                        <a:pt x="4371" y="1422"/>
                      </a:lnTo>
                      <a:lnTo>
                        <a:pt x="4357" y="1433"/>
                      </a:lnTo>
                      <a:lnTo>
                        <a:pt x="4344" y="1441"/>
                      </a:lnTo>
                      <a:lnTo>
                        <a:pt x="4325" y="1452"/>
                      </a:lnTo>
                      <a:lnTo>
                        <a:pt x="4302" y="1466"/>
                      </a:lnTo>
                      <a:lnTo>
                        <a:pt x="4277" y="1480"/>
                      </a:lnTo>
                      <a:lnTo>
                        <a:pt x="4251" y="1495"/>
                      </a:lnTo>
                      <a:lnTo>
                        <a:pt x="4223" y="1510"/>
                      </a:lnTo>
                      <a:lnTo>
                        <a:pt x="4197" y="1523"/>
                      </a:lnTo>
                      <a:lnTo>
                        <a:pt x="4172" y="1537"/>
                      </a:lnTo>
                      <a:lnTo>
                        <a:pt x="4229" y="1588"/>
                      </a:lnTo>
                      <a:lnTo>
                        <a:pt x="4249" y="1646"/>
                      </a:lnTo>
                      <a:lnTo>
                        <a:pt x="4239" y="1655"/>
                      </a:lnTo>
                      <a:lnTo>
                        <a:pt x="4227" y="1665"/>
                      </a:lnTo>
                      <a:lnTo>
                        <a:pt x="4211" y="1676"/>
                      </a:lnTo>
                      <a:lnTo>
                        <a:pt x="4189" y="1689"/>
                      </a:lnTo>
                      <a:lnTo>
                        <a:pt x="4165" y="1703"/>
                      </a:lnTo>
                      <a:lnTo>
                        <a:pt x="4138" y="1716"/>
                      </a:lnTo>
                      <a:lnTo>
                        <a:pt x="4107" y="1731"/>
                      </a:lnTo>
                      <a:lnTo>
                        <a:pt x="4073" y="1747"/>
                      </a:lnTo>
                      <a:lnTo>
                        <a:pt x="3997" y="1779"/>
                      </a:lnTo>
                      <a:lnTo>
                        <a:pt x="3914" y="1812"/>
                      </a:lnTo>
                      <a:lnTo>
                        <a:pt x="3824" y="1847"/>
                      </a:lnTo>
                      <a:lnTo>
                        <a:pt x="3731" y="1881"/>
                      </a:lnTo>
                      <a:lnTo>
                        <a:pt x="3636" y="1914"/>
                      </a:lnTo>
                      <a:lnTo>
                        <a:pt x="3541" y="1945"/>
                      </a:lnTo>
                      <a:lnTo>
                        <a:pt x="3448" y="1974"/>
                      </a:lnTo>
                      <a:lnTo>
                        <a:pt x="3361" y="1999"/>
                      </a:lnTo>
                      <a:lnTo>
                        <a:pt x="3319" y="2009"/>
                      </a:lnTo>
                      <a:lnTo>
                        <a:pt x="3280" y="2019"/>
                      </a:lnTo>
                      <a:lnTo>
                        <a:pt x="3242" y="2027"/>
                      </a:lnTo>
                      <a:lnTo>
                        <a:pt x="3208" y="2035"/>
                      </a:lnTo>
                      <a:lnTo>
                        <a:pt x="3176" y="2041"/>
                      </a:lnTo>
                      <a:lnTo>
                        <a:pt x="3148" y="2044"/>
                      </a:lnTo>
                      <a:lnTo>
                        <a:pt x="3121" y="2048"/>
                      </a:lnTo>
                      <a:lnTo>
                        <a:pt x="3100" y="2048"/>
                      </a:lnTo>
                      <a:lnTo>
                        <a:pt x="3026" y="2048"/>
                      </a:lnTo>
                      <a:lnTo>
                        <a:pt x="2710" y="2022"/>
                      </a:lnTo>
                      <a:lnTo>
                        <a:pt x="2682" y="2585"/>
                      </a:lnTo>
                      <a:lnTo>
                        <a:pt x="2682" y="2607"/>
                      </a:lnTo>
                      <a:lnTo>
                        <a:pt x="2682" y="2628"/>
                      </a:lnTo>
                      <a:lnTo>
                        <a:pt x="2683" y="2651"/>
                      </a:lnTo>
                      <a:lnTo>
                        <a:pt x="2684" y="2675"/>
                      </a:lnTo>
                      <a:lnTo>
                        <a:pt x="2689" y="2724"/>
                      </a:lnTo>
                      <a:lnTo>
                        <a:pt x="2695" y="2775"/>
                      </a:lnTo>
                      <a:lnTo>
                        <a:pt x="2699" y="2826"/>
                      </a:lnTo>
                      <a:lnTo>
                        <a:pt x="2705" y="2880"/>
                      </a:lnTo>
                      <a:lnTo>
                        <a:pt x="2708" y="2934"/>
                      </a:lnTo>
                      <a:lnTo>
                        <a:pt x="2710" y="2987"/>
                      </a:lnTo>
                      <a:lnTo>
                        <a:pt x="2710" y="3014"/>
                      </a:lnTo>
                      <a:lnTo>
                        <a:pt x="2711" y="3038"/>
                      </a:lnTo>
                      <a:lnTo>
                        <a:pt x="2712" y="3062"/>
                      </a:lnTo>
                      <a:lnTo>
                        <a:pt x="2714" y="3086"/>
                      </a:lnTo>
                      <a:lnTo>
                        <a:pt x="2720" y="3130"/>
                      </a:lnTo>
                      <a:lnTo>
                        <a:pt x="2727" y="3173"/>
                      </a:lnTo>
                      <a:lnTo>
                        <a:pt x="2735" y="3216"/>
                      </a:lnTo>
                      <a:lnTo>
                        <a:pt x="2744" y="3258"/>
                      </a:lnTo>
                      <a:lnTo>
                        <a:pt x="2752" y="3303"/>
                      </a:lnTo>
                      <a:lnTo>
                        <a:pt x="2761" y="3351"/>
                      </a:lnTo>
                      <a:lnTo>
                        <a:pt x="2774" y="3430"/>
                      </a:lnTo>
                      <a:lnTo>
                        <a:pt x="2789" y="3519"/>
                      </a:lnTo>
                      <a:lnTo>
                        <a:pt x="2805" y="3615"/>
                      </a:lnTo>
                      <a:lnTo>
                        <a:pt x="2819" y="3714"/>
                      </a:lnTo>
                      <a:lnTo>
                        <a:pt x="2827" y="3766"/>
                      </a:lnTo>
                      <a:lnTo>
                        <a:pt x="2833" y="3816"/>
                      </a:lnTo>
                      <a:lnTo>
                        <a:pt x="2840" y="3866"/>
                      </a:lnTo>
                      <a:lnTo>
                        <a:pt x="2845" y="3915"/>
                      </a:lnTo>
                      <a:lnTo>
                        <a:pt x="2849" y="3963"/>
                      </a:lnTo>
                      <a:lnTo>
                        <a:pt x="2853" y="4010"/>
                      </a:lnTo>
                      <a:lnTo>
                        <a:pt x="2855" y="4055"/>
                      </a:lnTo>
                      <a:lnTo>
                        <a:pt x="2856" y="4097"/>
                      </a:lnTo>
                      <a:lnTo>
                        <a:pt x="2856" y="4110"/>
                      </a:lnTo>
                      <a:lnTo>
                        <a:pt x="2855" y="4118"/>
                      </a:lnTo>
                      <a:lnTo>
                        <a:pt x="2854" y="4126"/>
                      </a:lnTo>
                      <a:lnTo>
                        <a:pt x="2851" y="4130"/>
                      </a:lnTo>
                      <a:lnTo>
                        <a:pt x="2849" y="4136"/>
                      </a:lnTo>
                      <a:lnTo>
                        <a:pt x="2841" y="4145"/>
                      </a:lnTo>
                      <a:lnTo>
                        <a:pt x="2831" y="4158"/>
                      </a:lnTo>
                      <a:lnTo>
                        <a:pt x="2833" y="4200"/>
                      </a:lnTo>
                      <a:lnTo>
                        <a:pt x="2838" y="4242"/>
                      </a:lnTo>
                      <a:lnTo>
                        <a:pt x="2843" y="4285"/>
                      </a:lnTo>
                      <a:lnTo>
                        <a:pt x="2850" y="4328"/>
                      </a:lnTo>
                      <a:lnTo>
                        <a:pt x="2857" y="4374"/>
                      </a:lnTo>
                      <a:lnTo>
                        <a:pt x="2863" y="4421"/>
                      </a:lnTo>
                      <a:lnTo>
                        <a:pt x="2865" y="4446"/>
                      </a:lnTo>
                      <a:lnTo>
                        <a:pt x="2866" y="4471"/>
                      </a:lnTo>
                      <a:lnTo>
                        <a:pt x="2867" y="4497"/>
                      </a:lnTo>
                      <a:lnTo>
                        <a:pt x="2867" y="4523"/>
                      </a:lnTo>
                      <a:lnTo>
                        <a:pt x="2867" y="4571"/>
                      </a:lnTo>
                      <a:lnTo>
                        <a:pt x="2867" y="4621"/>
                      </a:lnTo>
                      <a:lnTo>
                        <a:pt x="2866" y="4671"/>
                      </a:lnTo>
                      <a:lnTo>
                        <a:pt x="2866" y="4721"/>
                      </a:lnTo>
                      <a:lnTo>
                        <a:pt x="2867" y="4771"/>
                      </a:lnTo>
                      <a:lnTo>
                        <a:pt x="2869" y="4818"/>
                      </a:lnTo>
                      <a:lnTo>
                        <a:pt x="2872" y="4863"/>
                      </a:lnTo>
                      <a:lnTo>
                        <a:pt x="2878" y="4904"/>
                      </a:lnTo>
                      <a:lnTo>
                        <a:pt x="2881" y="4932"/>
                      </a:lnTo>
                      <a:lnTo>
                        <a:pt x="2882" y="4966"/>
                      </a:lnTo>
                      <a:lnTo>
                        <a:pt x="2883" y="5006"/>
                      </a:lnTo>
                      <a:lnTo>
                        <a:pt x="2885" y="5052"/>
                      </a:lnTo>
                      <a:lnTo>
                        <a:pt x="2883" y="5154"/>
                      </a:lnTo>
                      <a:lnTo>
                        <a:pt x="2880" y="5268"/>
                      </a:lnTo>
                      <a:lnTo>
                        <a:pt x="2877" y="5382"/>
                      </a:lnTo>
                      <a:lnTo>
                        <a:pt x="2872" y="5493"/>
                      </a:lnTo>
                      <a:lnTo>
                        <a:pt x="2869" y="5591"/>
                      </a:lnTo>
                      <a:lnTo>
                        <a:pt x="2867" y="5670"/>
                      </a:lnTo>
                      <a:lnTo>
                        <a:pt x="2867" y="5745"/>
                      </a:lnTo>
                      <a:lnTo>
                        <a:pt x="2866" y="5840"/>
                      </a:lnTo>
                      <a:lnTo>
                        <a:pt x="2865" y="5946"/>
                      </a:lnTo>
                      <a:lnTo>
                        <a:pt x="2862" y="6058"/>
                      </a:lnTo>
                      <a:lnTo>
                        <a:pt x="2858" y="6169"/>
                      </a:lnTo>
                      <a:lnTo>
                        <a:pt x="2853" y="6272"/>
                      </a:lnTo>
                      <a:lnTo>
                        <a:pt x="2849" y="6319"/>
                      </a:lnTo>
                      <a:lnTo>
                        <a:pt x="2846" y="6362"/>
                      </a:lnTo>
                      <a:lnTo>
                        <a:pt x="2841" y="6399"/>
                      </a:lnTo>
                      <a:lnTo>
                        <a:pt x="2837" y="6431"/>
                      </a:lnTo>
                      <a:lnTo>
                        <a:pt x="2831" y="6464"/>
                      </a:lnTo>
                      <a:lnTo>
                        <a:pt x="2826" y="6509"/>
                      </a:lnTo>
                      <a:lnTo>
                        <a:pt x="2823" y="6559"/>
                      </a:lnTo>
                      <a:lnTo>
                        <a:pt x="2818" y="6613"/>
                      </a:lnTo>
                      <a:lnTo>
                        <a:pt x="2815" y="6666"/>
                      </a:lnTo>
                      <a:lnTo>
                        <a:pt x="2811" y="6716"/>
                      </a:lnTo>
                      <a:lnTo>
                        <a:pt x="2809" y="6759"/>
                      </a:lnTo>
                      <a:lnTo>
                        <a:pt x="2807" y="6792"/>
                      </a:lnTo>
                      <a:lnTo>
                        <a:pt x="2805" y="6833"/>
                      </a:lnTo>
                      <a:lnTo>
                        <a:pt x="2802" y="6868"/>
                      </a:lnTo>
                      <a:lnTo>
                        <a:pt x="2802" y="6896"/>
                      </a:lnTo>
                      <a:lnTo>
                        <a:pt x="2801" y="6919"/>
                      </a:lnTo>
                      <a:lnTo>
                        <a:pt x="2801" y="6951"/>
                      </a:lnTo>
                      <a:lnTo>
                        <a:pt x="2799" y="6973"/>
                      </a:lnTo>
                      <a:lnTo>
                        <a:pt x="2797" y="6982"/>
                      </a:lnTo>
                      <a:lnTo>
                        <a:pt x="2793" y="6991"/>
                      </a:lnTo>
                      <a:lnTo>
                        <a:pt x="2787" y="7001"/>
                      </a:lnTo>
                      <a:lnTo>
                        <a:pt x="2779" y="7013"/>
                      </a:lnTo>
                      <a:lnTo>
                        <a:pt x="2757" y="7046"/>
                      </a:lnTo>
                      <a:lnTo>
                        <a:pt x="2721" y="7096"/>
                      </a:lnTo>
                      <a:lnTo>
                        <a:pt x="2753" y="7111"/>
                      </a:lnTo>
                      <a:lnTo>
                        <a:pt x="2774" y="7121"/>
                      </a:lnTo>
                      <a:lnTo>
                        <a:pt x="2781" y="7125"/>
                      </a:lnTo>
                      <a:lnTo>
                        <a:pt x="2786" y="7128"/>
                      </a:lnTo>
                      <a:lnTo>
                        <a:pt x="2791" y="7132"/>
                      </a:lnTo>
                      <a:lnTo>
                        <a:pt x="2795" y="7136"/>
                      </a:lnTo>
                      <a:lnTo>
                        <a:pt x="2801" y="7147"/>
                      </a:lnTo>
                      <a:lnTo>
                        <a:pt x="2809" y="7163"/>
                      </a:lnTo>
                      <a:lnTo>
                        <a:pt x="2819" y="7188"/>
                      </a:lnTo>
                      <a:lnTo>
                        <a:pt x="2838" y="7224"/>
                      </a:lnTo>
                      <a:lnTo>
                        <a:pt x="2848" y="7241"/>
                      </a:lnTo>
                      <a:lnTo>
                        <a:pt x="2861" y="7260"/>
                      </a:lnTo>
                      <a:lnTo>
                        <a:pt x="2874" y="7277"/>
                      </a:lnTo>
                      <a:lnTo>
                        <a:pt x="2891" y="7294"/>
                      </a:lnTo>
                      <a:lnTo>
                        <a:pt x="2909" y="7310"/>
                      </a:lnTo>
                      <a:lnTo>
                        <a:pt x="2926" y="7324"/>
                      </a:lnTo>
                      <a:lnTo>
                        <a:pt x="2944" y="7336"/>
                      </a:lnTo>
                      <a:lnTo>
                        <a:pt x="2961" y="7345"/>
                      </a:lnTo>
                      <a:lnTo>
                        <a:pt x="3006" y="7367"/>
                      </a:lnTo>
                      <a:lnTo>
                        <a:pt x="3046" y="7387"/>
                      </a:lnTo>
                      <a:lnTo>
                        <a:pt x="3084" y="7406"/>
                      </a:lnTo>
                      <a:lnTo>
                        <a:pt x="3124" y="7427"/>
                      </a:lnTo>
                      <a:lnTo>
                        <a:pt x="3145" y="7438"/>
                      </a:lnTo>
                      <a:lnTo>
                        <a:pt x="3167" y="7453"/>
                      </a:lnTo>
                      <a:lnTo>
                        <a:pt x="3189" y="7469"/>
                      </a:lnTo>
                      <a:lnTo>
                        <a:pt x="3208" y="7485"/>
                      </a:lnTo>
                      <a:lnTo>
                        <a:pt x="3241" y="7511"/>
                      </a:lnTo>
                      <a:lnTo>
                        <a:pt x="3258" y="7524"/>
                      </a:lnTo>
                      <a:lnTo>
                        <a:pt x="3257" y="7532"/>
                      </a:lnTo>
                      <a:lnTo>
                        <a:pt x="3255" y="7539"/>
                      </a:lnTo>
                      <a:lnTo>
                        <a:pt x="3253" y="7547"/>
                      </a:lnTo>
                      <a:lnTo>
                        <a:pt x="3248" y="7553"/>
                      </a:lnTo>
                      <a:lnTo>
                        <a:pt x="3244" y="7560"/>
                      </a:lnTo>
                      <a:lnTo>
                        <a:pt x="3239" y="7566"/>
                      </a:lnTo>
                      <a:lnTo>
                        <a:pt x="3233" y="7572"/>
                      </a:lnTo>
                      <a:lnTo>
                        <a:pt x="3226" y="7577"/>
                      </a:lnTo>
                      <a:lnTo>
                        <a:pt x="3212" y="7588"/>
                      </a:lnTo>
                      <a:lnTo>
                        <a:pt x="3196" y="7597"/>
                      </a:lnTo>
                      <a:lnTo>
                        <a:pt x="3177" y="7604"/>
                      </a:lnTo>
                      <a:lnTo>
                        <a:pt x="3158" y="7611"/>
                      </a:lnTo>
                      <a:lnTo>
                        <a:pt x="3136" y="7616"/>
                      </a:lnTo>
                      <a:lnTo>
                        <a:pt x="3116" y="7622"/>
                      </a:lnTo>
                      <a:lnTo>
                        <a:pt x="3094" y="7625"/>
                      </a:lnTo>
                      <a:lnTo>
                        <a:pt x="3071" y="7629"/>
                      </a:lnTo>
                      <a:lnTo>
                        <a:pt x="3049" y="7631"/>
                      </a:lnTo>
                      <a:lnTo>
                        <a:pt x="3029" y="7632"/>
                      </a:lnTo>
                      <a:lnTo>
                        <a:pt x="3008" y="7633"/>
                      </a:lnTo>
                      <a:lnTo>
                        <a:pt x="2990" y="7633"/>
                      </a:lnTo>
                      <a:lnTo>
                        <a:pt x="2949" y="7632"/>
                      </a:lnTo>
                      <a:lnTo>
                        <a:pt x="2907" y="7630"/>
                      </a:lnTo>
                      <a:lnTo>
                        <a:pt x="2865" y="7624"/>
                      </a:lnTo>
                      <a:lnTo>
                        <a:pt x="2825" y="7617"/>
                      </a:lnTo>
                      <a:lnTo>
                        <a:pt x="2806" y="7614"/>
                      </a:lnTo>
                      <a:lnTo>
                        <a:pt x="2786" y="7608"/>
                      </a:lnTo>
                      <a:lnTo>
                        <a:pt x="2768" y="7604"/>
                      </a:lnTo>
                      <a:lnTo>
                        <a:pt x="2751" y="7598"/>
                      </a:lnTo>
                      <a:lnTo>
                        <a:pt x="2734" y="7591"/>
                      </a:lnTo>
                      <a:lnTo>
                        <a:pt x="2718" y="7584"/>
                      </a:lnTo>
                      <a:lnTo>
                        <a:pt x="2703" y="7576"/>
                      </a:lnTo>
                      <a:lnTo>
                        <a:pt x="2690" y="7567"/>
                      </a:lnTo>
                      <a:lnTo>
                        <a:pt x="2665" y="7551"/>
                      </a:lnTo>
                      <a:lnTo>
                        <a:pt x="2644" y="7537"/>
                      </a:lnTo>
                      <a:lnTo>
                        <a:pt x="2626" y="7527"/>
                      </a:lnTo>
                      <a:lnTo>
                        <a:pt x="2611" y="7518"/>
                      </a:lnTo>
                      <a:lnTo>
                        <a:pt x="2598" y="7512"/>
                      </a:lnTo>
                      <a:lnTo>
                        <a:pt x="2586" y="7508"/>
                      </a:lnTo>
                      <a:lnTo>
                        <a:pt x="2575" y="7505"/>
                      </a:lnTo>
                      <a:lnTo>
                        <a:pt x="2563" y="7503"/>
                      </a:lnTo>
                      <a:lnTo>
                        <a:pt x="2539" y="7504"/>
                      </a:lnTo>
                      <a:lnTo>
                        <a:pt x="2507" y="7507"/>
                      </a:lnTo>
                      <a:lnTo>
                        <a:pt x="2488" y="7509"/>
                      </a:lnTo>
                      <a:lnTo>
                        <a:pt x="2464" y="7510"/>
                      </a:lnTo>
                      <a:lnTo>
                        <a:pt x="2436" y="7511"/>
                      </a:lnTo>
                      <a:lnTo>
                        <a:pt x="2404" y="7511"/>
                      </a:lnTo>
                      <a:lnTo>
                        <a:pt x="2369" y="7511"/>
                      </a:lnTo>
                      <a:lnTo>
                        <a:pt x="2338" y="7510"/>
                      </a:lnTo>
                      <a:lnTo>
                        <a:pt x="2311" y="7507"/>
                      </a:lnTo>
                      <a:lnTo>
                        <a:pt x="2285" y="7502"/>
                      </a:lnTo>
                      <a:lnTo>
                        <a:pt x="2274" y="7500"/>
                      </a:lnTo>
                      <a:lnTo>
                        <a:pt x="2263" y="7496"/>
                      </a:lnTo>
                      <a:lnTo>
                        <a:pt x="2251" y="7492"/>
                      </a:lnTo>
                      <a:lnTo>
                        <a:pt x="2241" y="7487"/>
                      </a:lnTo>
                      <a:lnTo>
                        <a:pt x="2219" y="7477"/>
                      </a:lnTo>
                      <a:lnTo>
                        <a:pt x="2197" y="7463"/>
                      </a:lnTo>
                      <a:lnTo>
                        <a:pt x="2197" y="7341"/>
                      </a:lnTo>
                      <a:lnTo>
                        <a:pt x="2171" y="7305"/>
                      </a:lnTo>
                      <a:lnTo>
                        <a:pt x="2188" y="6889"/>
                      </a:lnTo>
                      <a:lnTo>
                        <a:pt x="2185" y="6646"/>
                      </a:lnTo>
                      <a:lnTo>
                        <a:pt x="2149" y="5902"/>
                      </a:lnTo>
                      <a:lnTo>
                        <a:pt x="2136" y="5902"/>
                      </a:lnTo>
                      <a:lnTo>
                        <a:pt x="1932" y="7241"/>
                      </a:lnTo>
                      <a:lnTo>
                        <a:pt x="1941" y="7268"/>
                      </a:lnTo>
                      <a:lnTo>
                        <a:pt x="1961" y="7437"/>
                      </a:lnTo>
                      <a:lnTo>
                        <a:pt x="1953" y="7511"/>
                      </a:lnTo>
                      <a:lnTo>
                        <a:pt x="1957" y="7513"/>
                      </a:lnTo>
                      <a:lnTo>
                        <a:pt x="1964" y="7519"/>
                      </a:lnTo>
                      <a:lnTo>
                        <a:pt x="1973" y="7526"/>
                      </a:lnTo>
                      <a:lnTo>
                        <a:pt x="1984" y="7535"/>
                      </a:lnTo>
                      <a:lnTo>
                        <a:pt x="2008" y="7558"/>
                      </a:lnTo>
                      <a:lnTo>
                        <a:pt x="2034" y="7584"/>
                      </a:lnTo>
                      <a:lnTo>
                        <a:pt x="2083" y="7637"/>
                      </a:lnTo>
                      <a:lnTo>
                        <a:pt x="2112" y="7670"/>
                      </a:lnTo>
                      <a:lnTo>
                        <a:pt x="2131" y="7693"/>
                      </a:lnTo>
                      <a:lnTo>
                        <a:pt x="2149" y="7712"/>
                      </a:lnTo>
                      <a:lnTo>
                        <a:pt x="2159" y="7723"/>
                      </a:lnTo>
                      <a:lnTo>
                        <a:pt x="2168" y="7732"/>
                      </a:lnTo>
                      <a:lnTo>
                        <a:pt x="2177" y="7743"/>
                      </a:lnTo>
                      <a:lnTo>
                        <a:pt x="2185" y="7755"/>
                      </a:lnTo>
                      <a:lnTo>
                        <a:pt x="2194" y="7768"/>
                      </a:lnTo>
                      <a:lnTo>
                        <a:pt x="2201" y="7781"/>
                      </a:lnTo>
                      <a:lnTo>
                        <a:pt x="2205" y="7792"/>
                      </a:lnTo>
                      <a:lnTo>
                        <a:pt x="2209" y="7803"/>
                      </a:lnTo>
                      <a:lnTo>
                        <a:pt x="2213" y="7814"/>
                      </a:lnTo>
                      <a:lnTo>
                        <a:pt x="2218" y="7825"/>
                      </a:lnTo>
                      <a:lnTo>
                        <a:pt x="2225" y="7838"/>
                      </a:lnTo>
                      <a:lnTo>
                        <a:pt x="2234" y="7853"/>
                      </a:lnTo>
                      <a:lnTo>
                        <a:pt x="2225" y="7863"/>
                      </a:lnTo>
                      <a:lnTo>
                        <a:pt x="2215" y="7873"/>
                      </a:lnTo>
                      <a:lnTo>
                        <a:pt x="2202" y="7881"/>
                      </a:lnTo>
                      <a:lnTo>
                        <a:pt x="2188" y="7889"/>
                      </a:lnTo>
                      <a:lnTo>
                        <a:pt x="2173" y="7896"/>
                      </a:lnTo>
                      <a:lnTo>
                        <a:pt x="2156" y="7902"/>
                      </a:lnTo>
                      <a:lnTo>
                        <a:pt x="2139" y="7908"/>
                      </a:lnTo>
                      <a:lnTo>
                        <a:pt x="2121" y="7912"/>
                      </a:lnTo>
                      <a:lnTo>
                        <a:pt x="2101" y="7916"/>
                      </a:lnTo>
                      <a:lnTo>
                        <a:pt x="2082" y="7919"/>
                      </a:lnTo>
                      <a:lnTo>
                        <a:pt x="2062" y="7921"/>
                      </a:lnTo>
                      <a:lnTo>
                        <a:pt x="2043" y="7923"/>
                      </a:lnTo>
                      <a:lnTo>
                        <a:pt x="2003" y="7925"/>
                      </a:lnTo>
                      <a:lnTo>
                        <a:pt x="1965" y="7926"/>
                      </a:lnTo>
                      <a:lnTo>
                        <a:pt x="1941" y="7926"/>
                      </a:lnTo>
                      <a:lnTo>
                        <a:pt x="1909" y="7925"/>
                      </a:lnTo>
                      <a:lnTo>
                        <a:pt x="1878" y="7924"/>
                      </a:lnTo>
                      <a:lnTo>
                        <a:pt x="1848" y="7920"/>
                      </a:lnTo>
                      <a:lnTo>
                        <a:pt x="1817" y="7916"/>
                      </a:lnTo>
                      <a:lnTo>
                        <a:pt x="1786" y="7910"/>
                      </a:lnTo>
                      <a:lnTo>
                        <a:pt x="1757" y="7903"/>
                      </a:lnTo>
                      <a:lnTo>
                        <a:pt x="1729" y="7894"/>
                      </a:lnTo>
                      <a:lnTo>
                        <a:pt x="1701" y="7884"/>
                      </a:lnTo>
                      <a:lnTo>
                        <a:pt x="1676" y="7872"/>
                      </a:lnTo>
                      <a:lnTo>
                        <a:pt x="1652" y="7859"/>
                      </a:lnTo>
                      <a:lnTo>
                        <a:pt x="1642" y="7852"/>
                      </a:lnTo>
                      <a:lnTo>
                        <a:pt x="1630" y="7844"/>
                      </a:lnTo>
                      <a:lnTo>
                        <a:pt x="1621" y="7836"/>
                      </a:lnTo>
                      <a:lnTo>
                        <a:pt x="1612" y="7828"/>
                      </a:lnTo>
                      <a:lnTo>
                        <a:pt x="1603" y="7819"/>
                      </a:lnTo>
                      <a:lnTo>
                        <a:pt x="1595" y="7808"/>
                      </a:lnTo>
                      <a:lnTo>
                        <a:pt x="1588" y="7799"/>
                      </a:lnTo>
                      <a:lnTo>
                        <a:pt x="1581" y="7789"/>
                      </a:lnTo>
                      <a:lnTo>
                        <a:pt x="1575" y="7779"/>
                      </a:lnTo>
                      <a:lnTo>
                        <a:pt x="1570" y="7767"/>
                      </a:lnTo>
                      <a:lnTo>
                        <a:pt x="1566" y="7756"/>
                      </a:lnTo>
                      <a:lnTo>
                        <a:pt x="1563" y="7743"/>
                      </a:lnTo>
                      <a:lnTo>
                        <a:pt x="1526" y="7743"/>
                      </a:lnTo>
                      <a:lnTo>
                        <a:pt x="1517" y="7743"/>
                      </a:lnTo>
                      <a:lnTo>
                        <a:pt x="1508" y="7741"/>
                      </a:lnTo>
                      <a:lnTo>
                        <a:pt x="1500" y="7740"/>
                      </a:lnTo>
                      <a:lnTo>
                        <a:pt x="1491" y="7736"/>
                      </a:lnTo>
                      <a:lnTo>
                        <a:pt x="1475" y="7729"/>
                      </a:lnTo>
                      <a:lnTo>
                        <a:pt x="1459" y="7720"/>
                      </a:lnTo>
                      <a:lnTo>
                        <a:pt x="1430" y="7701"/>
                      </a:lnTo>
                      <a:lnTo>
                        <a:pt x="1404" y="7683"/>
                      </a:lnTo>
                      <a:lnTo>
                        <a:pt x="1404" y="7624"/>
                      </a:lnTo>
                      <a:lnTo>
                        <a:pt x="1402" y="7569"/>
                      </a:lnTo>
                      <a:lnTo>
                        <a:pt x="1398" y="7518"/>
                      </a:lnTo>
                      <a:lnTo>
                        <a:pt x="1394" y="7468"/>
                      </a:lnTo>
                      <a:lnTo>
                        <a:pt x="1388" y="7419"/>
                      </a:lnTo>
                      <a:lnTo>
                        <a:pt x="1381" y="7371"/>
                      </a:lnTo>
                      <a:lnTo>
                        <a:pt x="1372" y="7321"/>
                      </a:lnTo>
                      <a:lnTo>
                        <a:pt x="1362" y="7272"/>
                      </a:lnTo>
                      <a:lnTo>
                        <a:pt x="1351" y="7219"/>
                      </a:lnTo>
                      <a:lnTo>
                        <a:pt x="1343" y="7168"/>
                      </a:lnTo>
                      <a:lnTo>
                        <a:pt x="1338" y="7120"/>
                      </a:lnTo>
                      <a:lnTo>
                        <a:pt x="1334" y="7075"/>
                      </a:lnTo>
                      <a:lnTo>
                        <a:pt x="1332" y="7025"/>
                      </a:lnTo>
                      <a:lnTo>
                        <a:pt x="1331" y="6974"/>
                      </a:lnTo>
                      <a:lnTo>
                        <a:pt x="1331" y="6917"/>
                      </a:lnTo>
                      <a:lnTo>
                        <a:pt x="1331" y="6853"/>
                      </a:lnTo>
                      <a:lnTo>
                        <a:pt x="1331" y="6801"/>
                      </a:lnTo>
                      <a:lnTo>
                        <a:pt x="1331" y="6750"/>
                      </a:lnTo>
                      <a:lnTo>
                        <a:pt x="1331" y="6696"/>
                      </a:lnTo>
                      <a:lnTo>
                        <a:pt x="1331" y="6641"/>
                      </a:lnTo>
                      <a:lnTo>
                        <a:pt x="1331" y="6586"/>
                      </a:lnTo>
                      <a:lnTo>
                        <a:pt x="1330" y="6530"/>
                      </a:lnTo>
                      <a:lnTo>
                        <a:pt x="1330" y="6474"/>
                      </a:lnTo>
                      <a:lnTo>
                        <a:pt x="1330" y="6418"/>
                      </a:lnTo>
                      <a:lnTo>
                        <a:pt x="1328" y="6361"/>
                      </a:lnTo>
                      <a:lnTo>
                        <a:pt x="1327" y="6305"/>
                      </a:lnTo>
                      <a:lnTo>
                        <a:pt x="1326" y="6248"/>
                      </a:lnTo>
                      <a:lnTo>
                        <a:pt x="1325" y="6192"/>
                      </a:lnTo>
                      <a:lnTo>
                        <a:pt x="1324" y="6137"/>
                      </a:lnTo>
                      <a:lnTo>
                        <a:pt x="1323" y="6082"/>
                      </a:lnTo>
                      <a:lnTo>
                        <a:pt x="1322" y="6028"/>
                      </a:lnTo>
                      <a:lnTo>
                        <a:pt x="1319" y="5975"/>
                      </a:lnTo>
                      <a:lnTo>
                        <a:pt x="1317" y="5924"/>
                      </a:lnTo>
                      <a:lnTo>
                        <a:pt x="1314" y="5872"/>
                      </a:lnTo>
                      <a:lnTo>
                        <a:pt x="1311" y="5820"/>
                      </a:lnTo>
                      <a:lnTo>
                        <a:pt x="1310" y="5767"/>
                      </a:lnTo>
                      <a:lnTo>
                        <a:pt x="1309" y="5714"/>
                      </a:lnTo>
                      <a:lnTo>
                        <a:pt x="1311" y="5660"/>
                      </a:lnTo>
                      <a:lnTo>
                        <a:pt x="1312" y="5633"/>
                      </a:lnTo>
                      <a:lnTo>
                        <a:pt x="1315" y="5606"/>
                      </a:lnTo>
                      <a:lnTo>
                        <a:pt x="1317" y="5578"/>
                      </a:lnTo>
                      <a:lnTo>
                        <a:pt x="1322" y="5551"/>
                      </a:lnTo>
                      <a:lnTo>
                        <a:pt x="1327" y="5517"/>
                      </a:lnTo>
                      <a:lnTo>
                        <a:pt x="1335" y="5471"/>
                      </a:lnTo>
                      <a:lnTo>
                        <a:pt x="1344" y="5416"/>
                      </a:lnTo>
                      <a:lnTo>
                        <a:pt x="1355" y="5359"/>
                      </a:lnTo>
                      <a:lnTo>
                        <a:pt x="1363" y="5302"/>
                      </a:lnTo>
                      <a:lnTo>
                        <a:pt x="1370" y="5249"/>
                      </a:lnTo>
                      <a:lnTo>
                        <a:pt x="1372" y="5226"/>
                      </a:lnTo>
                      <a:lnTo>
                        <a:pt x="1373" y="5207"/>
                      </a:lnTo>
                      <a:lnTo>
                        <a:pt x="1374" y="5190"/>
                      </a:lnTo>
                      <a:lnTo>
                        <a:pt x="1373" y="5178"/>
                      </a:lnTo>
                      <a:lnTo>
                        <a:pt x="1365" y="5132"/>
                      </a:lnTo>
                      <a:lnTo>
                        <a:pt x="1358" y="5085"/>
                      </a:lnTo>
                      <a:lnTo>
                        <a:pt x="1351" y="5036"/>
                      </a:lnTo>
                      <a:lnTo>
                        <a:pt x="1346" y="4985"/>
                      </a:lnTo>
                      <a:lnTo>
                        <a:pt x="1340" y="4934"/>
                      </a:lnTo>
                      <a:lnTo>
                        <a:pt x="1334" y="4881"/>
                      </a:lnTo>
                      <a:lnTo>
                        <a:pt x="1330" y="4829"/>
                      </a:lnTo>
                      <a:lnTo>
                        <a:pt x="1325" y="4775"/>
                      </a:lnTo>
                      <a:lnTo>
                        <a:pt x="1320" y="4721"/>
                      </a:lnTo>
                      <a:lnTo>
                        <a:pt x="1317" y="4667"/>
                      </a:lnTo>
                      <a:lnTo>
                        <a:pt x="1314" y="4614"/>
                      </a:lnTo>
                      <a:lnTo>
                        <a:pt x="1311" y="4560"/>
                      </a:lnTo>
                      <a:lnTo>
                        <a:pt x="1309" y="4507"/>
                      </a:lnTo>
                      <a:lnTo>
                        <a:pt x="1308" y="4455"/>
                      </a:lnTo>
                      <a:lnTo>
                        <a:pt x="1307" y="4403"/>
                      </a:lnTo>
                      <a:lnTo>
                        <a:pt x="1307" y="4353"/>
                      </a:lnTo>
                      <a:lnTo>
                        <a:pt x="1280" y="4318"/>
                      </a:lnTo>
                      <a:lnTo>
                        <a:pt x="1258" y="3523"/>
                      </a:lnTo>
                      <a:lnTo>
                        <a:pt x="1245" y="3414"/>
                      </a:lnTo>
                      <a:lnTo>
                        <a:pt x="1244" y="3361"/>
                      </a:lnTo>
                      <a:lnTo>
                        <a:pt x="1239" y="3314"/>
                      </a:lnTo>
                      <a:lnTo>
                        <a:pt x="1232" y="3274"/>
                      </a:lnTo>
                      <a:lnTo>
                        <a:pt x="1223" y="3239"/>
                      </a:lnTo>
                      <a:lnTo>
                        <a:pt x="1211" y="3209"/>
                      </a:lnTo>
                      <a:lnTo>
                        <a:pt x="1197" y="3184"/>
                      </a:lnTo>
                      <a:lnTo>
                        <a:pt x="1181" y="3163"/>
                      </a:lnTo>
                      <a:lnTo>
                        <a:pt x="1164" y="3146"/>
                      </a:lnTo>
                      <a:lnTo>
                        <a:pt x="1144" y="3134"/>
                      </a:lnTo>
                      <a:lnTo>
                        <a:pt x="1124" y="3123"/>
                      </a:lnTo>
                      <a:lnTo>
                        <a:pt x="1102" y="3117"/>
                      </a:lnTo>
                      <a:lnTo>
                        <a:pt x="1079" y="3113"/>
                      </a:lnTo>
                      <a:lnTo>
                        <a:pt x="1056" y="3111"/>
                      </a:lnTo>
                      <a:lnTo>
                        <a:pt x="1032" y="3111"/>
                      </a:lnTo>
                      <a:lnTo>
                        <a:pt x="1007" y="3112"/>
                      </a:lnTo>
                      <a:lnTo>
                        <a:pt x="983" y="3115"/>
                      </a:lnTo>
                      <a:lnTo>
                        <a:pt x="934" y="3122"/>
                      </a:lnTo>
                      <a:lnTo>
                        <a:pt x="885" y="3129"/>
                      </a:lnTo>
                      <a:lnTo>
                        <a:pt x="862" y="3131"/>
                      </a:lnTo>
                      <a:lnTo>
                        <a:pt x="840" y="3133"/>
                      </a:lnTo>
                      <a:lnTo>
                        <a:pt x="818" y="3133"/>
                      </a:lnTo>
                      <a:lnTo>
                        <a:pt x="799" y="3130"/>
                      </a:lnTo>
                      <a:lnTo>
                        <a:pt x="781" y="3127"/>
                      </a:lnTo>
                      <a:lnTo>
                        <a:pt x="765" y="3120"/>
                      </a:lnTo>
                      <a:lnTo>
                        <a:pt x="750" y="3110"/>
                      </a:lnTo>
                      <a:lnTo>
                        <a:pt x="736" y="3096"/>
                      </a:lnTo>
                      <a:lnTo>
                        <a:pt x="726" y="3080"/>
                      </a:lnTo>
                      <a:lnTo>
                        <a:pt x="718" y="3058"/>
                      </a:lnTo>
                      <a:lnTo>
                        <a:pt x="712" y="3033"/>
                      </a:lnTo>
                      <a:lnTo>
                        <a:pt x="710" y="3003"/>
                      </a:lnTo>
                      <a:lnTo>
                        <a:pt x="696" y="2981"/>
                      </a:lnTo>
                      <a:lnTo>
                        <a:pt x="679" y="2949"/>
                      </a:lnTo>
                      <a:lnTo>
                        <a:pt x="660" y="2911"/>
                      </a:lnTo>
                      <a:lnTo>
                        <a:pt x="638" y="2869"/>
                      </a:lnTo>
                      <a:lnTo>
                        <a:pt x="616" y="2826"/>
                      </a:lnTo>
                      <a:lnTo>
                        <a:pt x="596" y="2786"/>
                      </a:lnTo>
                      <a:lnTo>
                        <a:pt x="578" y="2751"/>
                      </a:lnTo>
                      <a:lnTo>
                        <a:pt x="566" y="2724"/>
                      </a:lnTo>
                      <a:lnTo>
                        <a:pt x="562" y="2716"/>
                      </a:lnTo>
                      <a:lnTo>
                        <a:pt x="560" y="2707"/>
                      </a:lnTo>
                      <a:lnTo>
                        <a:pt x="558" y="2698"/>
                      </a:lnTo>
                      <a:lnTo>
                        <a:pt x="556" y="2687"/>
                      </a:lnTo>
                      <a:lnTo>
                        <a:pt x="552" y="2663"/>
                      </a:lnTo>
                      <a:lnTo>
                        <a:pt x="551" y="2635"/>
                      </a:lnTo>
                      <a:close/>
                    </a:path>
                  </a:pathLst>
                </a:custGeom>
                <a:solidFill>
                  <a:srgbClr val="002060"/>
                </a:solidFill>
                <a:ln w="9525">
                  <a:noFill/>
                  <a:round/>
                  <a:headEnd/>
                  <a:tailEnd/>
                </a:ln>
              </p:spPr>
              <p:txBody>
                <a:bodyPr vert="horz" wrap="square" lIns="68580" tIns="34290" rIns="68580" bIns="34290" numCol="1" anchor="t" anchorCtr="0" compatLnSpc="1">
                  <a:prstTxWarp prst="textNoShape">
                    <a:avLst/>
                  </a:prstTxWarp>
                </a:bodyPr>
                <a:lstStyle/>
                <a:p>
                  <a:endParaRPr lang="en-US" sz="1400">
                    <a:solidFill>
                      <a:schemeClr val="bg2">
                        <a:lumMod val="75000"/>
                      </a:schemeClr>
                    </a:solidFill>
                  </a:endParaRPr>
                </a:p>
              </p:txBody>
            </p:sp>
            <p:sp>
              <p:nvSpPr>
                <p:cNvPr id="48" name="Freeform 39">
                  <a:extLst>
                    <a:ext uri="{FF2B5EF4-FFF2-40B4-BE49-F238E27FC236}">
                      <a16:creationId xmlns:a16="http://schemas.microsoft.com/office/drawing/2014/main" id="{33A68D90-A784-425F-8FFF-A84681A14278}"/>
                    </a:ext>
                  </a:extLst>
                </p:cNvPr>
                <p:cNvSpPr>
                  <a:spLocks/>
                </p:cNvSpPr>
                <p:nvPr/>
              </p:nvSpPr>
              <p:spPr bwMode="auto">
                <a:xfrm>
                  <a:off x="1942288" y="4267203"/>
                  <a:ext cx="174625" cy="617538"/>
                </a:xfrm>
                <a:custGeom>
                  <a:avLst/>
                  <a:gdLst/>
                  <a:ahLst/>
                  <a:cxnLst>
                    <a:cxn ang="0">
                      <a:pos x="0" y="13"/>
                    </a:cxn>
                    <a:cxn ang="0">
                      <a:pos x="314" y="1985"/>
                    </a:cxn>
                    <a:cxn ang="0">
                      <a:pos x="578" y="2338"/>
                    </a:cxn>
                    <a:cxn ang="0">
                      <a:pos x="664" y="2029"/>
                    </a:cxn>
                    <a:cxn ang="0">
                      <a:pos x="100" y="0"/>
                    </a:cxn>
                    <a:cxn ang="0">
                      <a:pos x="0" y="13"/>
                    </a:cxn>
                  </a:cxnLst>
                  <a:rect l="0" t="0" r="r" b="b"/>
                  <a:pathLst>
                    <a:path w="664" h="2338">
                      <a:moveTo>
                        <a:pt x="0" y="13"/>
                      </a:moveTo>
                      <a:lnTo>
                        <a:pt x="314" y="1985"/>
                      </a:lnTo>
                      <a:lnTo>
                        <a:pt x="578" y="2338"/>
                      </a:lnTo>
                      <a:lnTo>
                        <a:pt x="664" y="2029"/>
                      </a:lnTo>
                      <a:lnTo>
                        <a:pt x="100" y="0"/>
                      </a:lnTo>
                      <a:lnTo>
                        <a:pt x="0" y="13"/>
                      </a:lnTo>
                      <a:close/>
                    </a:path>
                  </a:pathLst>
                </a:custGeom>
                <a:solidFill>
                  <a:schemeClr val="bg1"/>
                </a:solidFill>
                <a:ln w="9525">
                  <a:noFill/>
                  <a:round/>
                  <a:headEnd/>
                  <a:tailEnd/>
                </a:ln>
              </p:spPr>
              <p:txBody>
                <a:bodyPr vert="horz" wrap="square" lIns="68580" tIns="34290" rIns="68580" bIns="34290" numCol="1" anchor="t" anchorCtr="0" compatLnSpc="1">
                  <a:prstTxWarp prst="textNoShape">
                    <a:avLst/>
                  </a:prstTxWarp>
                </a:bodyPr>
                <a:lstStyle/>
                <a:p>
                  <a:endParaRPr lang="en-US" sz="1400">
                    <a:solidFill>
                      <a:schemeClr val="bg2">
                        <a:lumMod val="75000"/>
                      </a:schemeClr>
                    </a:solidFill>
                  </a:endParaRPr>
                </a:p>
              </p:txBody>
            </p:sp>
            <p:sp>
              <p:nvSpPr>
                <p:cNvPr id="49" name="Freeform 16">
                  <a:extLst>
                    <a:ext uri="{FF2B5EF4-FFF2-40B4-BE49-F238E27FC236}">
                      <a16:creationId xmlns:a16="http://schemas.microsoft.com/office/drawing/2014/main" id="{75538870-D6AD-4D24-8937-2B5B979F2B59}"/>
                    </a:ext>
                  </a:extLst>
                </p:cNvPr>
                <p:cNvSpPr>
                  <a:spLocks noEditPoints="1"/>
                </p:cNvSpPr>
                <p:nvPr/>
              </p:nvSpPr>
              <p:spPr bwMode="auto">
                <a:xfrm>
                  <a:off x="2189640" y="476623"/>
                  <a:ext cx="136129" cy="206645"/>
                </a:xfrm>
                <a:custGeom>
                  <a:avLst/>
                  <a:gdLst>
                    <a:gd name="T0" fmla="*/ 1601 w 2272"/>
                    <a:gd name="T1" fmla="*/ 3242 h 3448"/>
                    <a:gd name="T2" fmla="*/ 1621 w 2272"/>
                    <a:gd name="T3" fmla="*/ 3304 h 3448"/>
                    <a:gd name="T4" fmla="*/ 1567 w 2272"/>
                    <a:gd name="T5" fmla="*/ 3343 h 3448"/>
                    <a:gd name="T6" fmla="*/ 1376 w 2272"/>
                    <a:gd name="T7" fmla="*/ 3409 h 3448"/>
                    <a:gd name="T8" fmla="*/ 1294 w 2272"/>
                    <a:gd name="T9" fmla="*/ 3448 h 3448"/>
                    <a:gd name="T10" fmla="*/ 912 w 2272"/>
                    <a:gd name="T11" fmla="*/ 3425 h 3448"/>
                    <a:gd name="T12" fmla="*/ 872 w 2272"/>
                    <a:gd name="T13" fmla="*/ 3343 h 3448"/>
                    <a:gd name="T14" fmla="*/ 658 w 2272"/>
                    <a:gd name="T15" fmla="*/ 3320 h 3448"/>
                    <a:gd name="T16" fmla="*/ 658 w 2272"/>
                    <a:gd name="T17" fmla="*/ 3253 h 3448"/>
                    <a:gd name="T18" fmla="*/ 704 w 2272"/>
                    <a:gd name="T19" fmla="*/ 3027 h 3448"/>
                    <a:gd name="T20" fmla="*/ 1614 w 2272"/>
                    <a:gd name="T21" fmla="*/ 3050 h 3448"/>
                    <a:gd name="T22" fmla="*/ 1614 w 2272"/>
                    <a:gd name="T23" fmla="*/ 3117 h 3448"/>
                    <a:gd name="T24" fmla="*/ 704 w 2272"/>
                    <a:gd name="T25" fmla="*/ 3140 h 3448"/>
                    <a:gd name="T26" fmla="*/ 651 w 2272"/>
                    <a:gd name="T27" fmla="*/ 3101 h 3448"/>
                    <a:gd name="T28" fmla="*/ 671 w 2272"/>
                    <a:gd name="T29" fmla="*/ 3037 h 3448"/>
                    <a:gd name="T30" fmla="*/ 1567 w 2272"/>
                    <a:gd name="T31" fmla="*/ 2823 h 3448"/>
                    <a:gd name="T32" fmla="*/ 1621 w 2272"/>
                    <a:gd name="T33" fmla="*/ 2861 h 3448"/>
                    <a:gd name="T34" fmla="*/ 1601 w 2272"/>
                    <a:gd name="T35" fmla="*/ 2925 h 3448"/>
                    <a:gd name="T36" fmla="*/ 686 w 2272"/>
                    <a:gd name="T37" fmla="*/ 2933 h 3448"/>
                    <a:gd name="T38" fmla="*/ 648 w 2272"/>
                    <a:gd name="T39" fmla="*/ 2879 h 3448"/>
                    <a:gd name="T40" fmla="*/ 686 w 2272"/>
                    <a:gd name="T41" fmla="*/ 2826 h 3448"/>
                    <a:gd name="T42" fmla="*/ 1303 w 2272"/>
                    <a:gd name="T43" fmla="*/ 13 h 3448"/>
                    <a:gd name="T44" fmla="*/ 1614 w 2272"/>
                    <a:gd name="T45" fmla="*/ 106 h 3448"/>
                    <a:gd name="T46" fmla="*/ 1881 w 2272"/>
                    <a:gd name="T47" fmla="*/ 279 h 3448"/>
                    <a:gd name="T48" fmla="*/ 2088 w 2272"/>
                    <a:gd name="T49" fmla="*/ 518 h 3448"/>
                    <a:gd name="T50" fmla="*/ 2223 w 2272"/>
                    <a:gd name="T51" fmla="*/ 808 h 3448"/>
                    <a:gd name="T52" fmla="*/ 2272 w 2272"/>
                    <a:gd name="T53" fmla="*/ 1135 h 3448"/>
                    <a:gd name="T54" fmla="*/ 2243 w 2272"/>
                    <a:gd name="T55" fmla="*/ 1348 h 3448"/>
                    <a:gd name="T56" fmla="*/ 2176 w 2272"/>
                    <a:gd name="T57" fmla="*/ 1543 h 3448"/>
                    <a:gd name="T58" fmla="*/ 2099 w 2272"/>
                    <a:gd name="T59" fmla="*/ 1702 h 3448"/>
                    <a:gd name="T60" fmla="*/ 2040 w 2272"/>
                    <a:gd name="T61" fmla="*/ 1800 h 3448"/>
                    <a:gd name="T62" fmla="*/ 1836 w 2272"/>
                    <a:gd name="T63" fmla="*/ 2140 h 3448"/>
                    <a:gd name="T64" fmla="*/ 1716 w 2272"/>
                    <a:gd name="T65" fmla="*/ 2407 h 3448"/>
                    <a:gd name="T66" fmla="*/ 1661 w 2272"/>
                    <a:gd name="T67" fmla="*/ 2647 h 3448"/>
                    <a:gd name="T68" fmla="*/ 1602 w 2272"/>
                    <a:gd name="T69" fmla="*/ 2712 h 3448"/>
                    <a:gd name="T70" fmla="*/ 708 w 2272"/>
                    <a:gd name="T71" fmla="*/ 2719 h 3448"/>
                    <a:gd name="T72" fmla="*/ 637 w 2272"/>
                    <a:gd name="T73" fmla="*/ 2668 h 3448"/>
                    <a:gd name="T74" fmla="*/ 595 w 2272"/>
                    <a:gd name="T75" fmla="*/ 2487 h 3448"/>
                    <a:gd name="T76" fmla="*/ 493 w 2272"/>
                    <a:gd name="T77" fmla="*/ 2234 h 3448"/>
                    <a:gd name="T78" fmla="*/ 351 w 2272"/>
                    <a:gd name="T79" fmla="*/ 1991 h 3448"/>
                    <a:gd name="T80" fmla="*/ 293 w 2272"/>
                    <a:gd name="T81" fmla="*/ 1901 h 3448"/>
                    <a:gd name="T82" fmla="*/ 249 w 2272"/>
                    <a:gd name="T83" fmla="*/ 1831 h 3448"/>
                    <a:gd name="T84" fmla="*/ 233 w 2272"/>
                    <a:gd name="T85" fmla="*/ 1802 h 3448"/>
                    <a:gd name="T86" fmla="*/ 173 w 2272"/>
                    <a:gd name="T87" fmla="*/ 1703 h 3448"/>
                    <a:gd name="T88" fmla="*/ 95 w 2272"/>
                    <a:gd name="T89" fmla="*/ 1543 h 3448"/>
                    <a:gd name="T90" fmla="*/ 28 w 2272"/>
                    <a:gd name="T91" fmla="*/ 1348 h 3448"/>
                    <a:gd name="T92" fmla="*/ 0 w 2272"/>
                    <a:gd name="T93" fmla="*/ 1135 h 3448"/>
                    <a:gd name="T94" fmla="*/ 48 w 2272"/>
                    <a:gd name="T95" fmla="*/ 808 h 3448"/>
                    <a:gd name="T96" fmla="*/ 183 w 2272"/>
                    <a:gd name="T97" fmla="*/ 518 h 3448"/>
                    <a:gd name="T98" fmla="*/ 391 w 2272"/>
                    <a:gd name="T99" fmla="*/ 279 h 3448"/>
                    <a:gd name="T100" fmla="*/ 657 w 2272"/>
                    <a:gd name="T101" fmla="*/ 106 h 3448"/>
                    <a:gd name="T102" fmla="*/ 968 w 2272"/>
                    <a:gd name="T103" fmla="*/ 13 h 344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272"/>
                    <a:gd name="T157" fmla="*/ 0 h 3448"/>
                    <a:gd name="T158" fmla="*/ 2272 w 2272"/>
                    <a:gd name="T159" fmla="*/ 3448 h 344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272" h="3448">
                      <a:moveTo>
                        <a:pt x="704" y="3230"/>
                      </a:moveTo>
                      <a:lnTo>
                        <a:pt x="1567" y="3230"/>
                      </a:lnTo>
                      <a:lnTo>
                        <a:pt x="1585" y="3233"/>
                      </a:lnTo>
                      <a:lnTo>
                        <a:pt x="1601" y="3242"/>
                      </a:lnTo>
                      <a:lnTo>
                        <a:pt x="1614" y="3253"/>
                      </a:lnTo>
                      <a:lnTo>
                        <a:pt x="1621" y="3269"/>
                      </a:lnTo>
                      <a:lnTo>
                        <a:pt x="1624" y="3287"/>
                      </a:lnTo>
                      <a:lnTo>
                        <a:pt x="1621" y="3304"/>
                      </a:lnTo>
                      <a:lnTo>
                        <a:pt x="1614" y="3320"/>
                      </a:lnTo>
                      <a:lnTo>
                        <a:pt x="1601" y="3333"/>
                      </a:lnTo>
                      <a:lnTo>
                        <a:pt x="1585" y="3340"/>
                      </a:lnTo>
                      <a:lnTo>
                        <a:pt x="1567" y="3343"/>
                      </a:lnTo>
                      <a:lnTo>
                        <a:pt x="1400" y="3343"/>
                      </a:lnTo>
                      <a:lnTo>
                        <a:pt x="1397" y="3367"/>
                      </a:lnTo>
                      <a:lnTo>
                        <a:pt x="1388" y="3389"/>
                      </a:lnTo>
                      <a:lnTo>
                        <a:pt x="1376" y="3409"/>
                      </a:lnTo>
                      <a:lnTo>
                        <a:pt x="1360" y="3425"/>
                      </a:lnTo>
                      <a:lnTo>
                        <a:pt x="1340" y="3438"/>
                      </a:lnTo>
                      <a:lnTo>
                        <a:pt x="1318" y="3445"/>
                      </a:lnTo>
                      <a:lnTo>
                        <a:pt x="1294" y="3448"/>
                      </a:lnTo>
                      <a:lnTo>
                        <a:pt x="978" y="3448"/>
                      </a:lnTo>
                      <a:lnTo>
                        <a:pt x="953" y="3445"/>
                      </a:lnTo>
                      <a:lnTo>
                        <a:pt x="931" y="3438"/>
                      </a:lnTo>
                      <a:lnTo>
                        <a:pt x="912" y="3425"/>
                      </a:lnTo>
                      <a:lnTo>
                        <a:pt x="896" y="3409"/>
                      </a:lnTo>
                      <a:lnTo>
                        <a:pt x="883" y="3389"/>
                      </a:lnTo>
                      <a:lnTo>
                        <a:pt x="875" y="3367"/>
                      </a:lnTo>
                      <a:lnTo>
                        <a:pt x="872" y="3343"/>
                      </a:lnTo>
                      <a:lnTo>
                        <a:pt x="704" y="3343"/>
                      </a:lnTo>
                      <a:lnTo>
                        <a:pt x="686" y="3340"/>
                      </a:lnTo>
                      <a:lnTo>
                        <a:pt x="671" y="3333"/>
                      </a:lnTo>
                      <a:lnTo>
                        <a:pt x="658" y="3320"/>
                      </a:lnTo>
                      <a:lnTo>
                        <a:pt x="651" y="3304"/>
                      </a:lnTo>
                      <a:lnTo>
                        <a:pt x="648" y="3287"/>
                      </a:lnTo>
                      <a:lnTo>
                        <a:pt x="651" y="3269"/>
                      </a:lnTo>
                      <a:lnTo>
                        <a:pt x="658" y="3253"/>
                      </a:lnTo>
                      <a:lnTo>
                        <a:pt x="671" y="3242"/>
                      </a:lnTo>
                      <a:lnTo>
                        <a:pt x="686" y="3233"/>
                      </a:lnTo>
                      <a:lnTo>
                        <a:pt x="704" y="3230"/>
                      </a:lnTo>
                      <a:close/>
                      <a:moveTo>
                        <a:pt x="704" y="3027"/>
                      </a:moveTo>
                      <a:lnTo>
                        <a:pt x="1567" y="3027"/>
                      </a:lnTo>
                      <a:lnTo>
                        <a:pt x="1585" y="3030"/>
                      </a:lnTo>
                      <a:lnTo>
                        <a:pt x="1601" y="3037"/>
                      </a:lnTo>
                      <a:lnTo>
                        <a:pt x="1614" y="3050"/>
                      </a:lnTo>
                      <a:lnTo>
                        <a:pt x="1621" y="3066"/>
                      </a:lnTo>
                      <a:lnTo>
                        <a:pt x="1624" y="3083"/>
                      </a:lnTo>
                      <a:lnTo>
                        <a:pt x="1621" y="3101"/>
                      </a:lnTo>
                      <a:lnTo>
                        <a:pt x="1614" y="3117"/>
                      </a:lnTo>
                      <a:lnTo>
                        <a:pt x="1601" y="3130"/>
                      </a:lnTo>
                      <a:lnTo>
                        <a:pt x="1585" y="3137"/>
                      </a:lnTo>
                      <a:lnTo>
                        <a:pt x="1567" y="3140"/>
                      </a:lnTo>
                      <a:lnTo>
                        <a:pt x="704" y="3140"/>
                      </a:lnTo>
                      <a:lnTo>
                        <a:pt x="686" y="3137"/>
                      </a:lnTo>
                      <a:lnTo>
                        <a:pt x="671" y="3130"/>
                      </a:lnTo>
                      <a:lnTo>
                        <a:pt x="658" y="3117"/>
                      </a:lnTo>
                      <a:lnTo>
                        <a:pt x="651" y="3101"/>
                      </a:lnTo>
                      <a:lnTo>
                        <a:pt x="648" y="3083"/>
                      </a:lnTo>
                      <a:lnTo>
                        <a:pt x="651" y="3066"/>
                      </a:lnTo>
                      <a:lnTo>
                        <a:pt x="658" y="3050"/>
                      </a:lnTo>
                      <a:lnTo>
                        <a:pt x="671" y="3037"/>
                      </a:lnTo>
                      <a:lnTo>
                        <a:pt x="686" y="3030"/>
                      </a:lnTo>
                      <a:lnTo>
                        <a:pt x="704" y="3027"/>
                      </a:lnTo>
                      <a:close/>
                      <a:moveTo>
                        <a:pt x="704" y="2823"/>
                      </a:moveTo>
                      <a:lnTo>
                        <a:pt x="1567" y="2823"/>
                      </a:lnTo>
                      <a:lnTo>
                        <a:pt x="1585" y="2826"/>
                      </a:lnTo>
                      <a:lnTo>
                        <a:pt x="1601" y="2833"/>
                      </a:lnTo>
                      <a:lnTo>
                        <a:pt x="1614" y="2846"/>
                      </a:lnTo>
                      <a:lnTo>
                        <a:pt x="1621" y="2861"/>
                      </a:lnTo>
                      <a:lnTo>
                        <a:pt x="1624" y="2879"/>
                      </a:lnTo>
                      <a:lnTo>
                        <a:pt x="1621" y="2897"/>
                      </a:lnTo>
                      <a:lnTo>
                        <a:pt x="1614" y="2913"/>
                      </a:lnTo>
                      <a:lnTo>
                        <a:pt x="1601" y="2925"/>
                      </a:lnTo>
                      <a:lnTo>
                        <a:pt x="1585" y="2933"/>
                      </a:lnTo>
                      <a:lnTo>
                        <a:pt x="1567" y="2936"/>
                      </a:lnTo>
                      <a:lnTo>
                        <a:pt x="704" y="2936"/>
                      </a:lnTo>
                      <a:lnTo>
                        <a:pt x="686" y="2933"/>
                      </a:lnTo>
                      <a:lnTo>
                        <a:pt x="671" y="2925"/>
                      </a:lnTo>
                      <a:lnTo>
                        <a:pt x="658" y="2913"/>
                      </a:lnTo>
                      <a:lnTo>
                        <a:pt x="651" y="2897"/>
                      </a:lnTo>
                      <a:lnTo>
                        <a:pt x="648" y="2879"/>
                      </a:lnTo>
                      <a:lnTo>
                        <a:pt x="651" y="2861"/>
                      </a:lnTo>
                      <a:lnTo>
                        <a:pt x="658" y="2846"/>
                      </a:lnTo>
                      <a:lnTo>
                        <a:pt x="671" y="2833"/>
                      </a:lnTo>
                      <a:lnTo>
                        <a:pt x="686" y="2826"/>
                      </a:lnTo>
                      <a:lnTo>
                        <a:pt x="704" y="2823"/>
                      </a:lnTo>
                      <a:close/>
                      <a:moveTo>
                        <a:pt x="1136" y="0"/>
                      </a:moveTo>
                      <a:lnTo>
                        <a:pt x="1221" y="4"/>
                      </a:lnTo>
                      <a:lnTo>
                        <a:pt x="1303" y="13"/>
                      </a:lnTo>
                      <a:lnTo>
                        <a:pt x="1384" y="28"/>
                      </a:lnTo>
                      <a:lnTo>
                        <a:pt x="1463" y="49"/>
                      </a:lnTo>
                      <a:lnTo>
                        <a:pt x="1540" y="75"/>
                      </a:lnTo>
                      <a:lnTo>
                        <a:pt x="1614" y="106"/>
                      </a:lnTo>
                      <a:lnTo>
                        <a:pt x="1685" y="143"/>
                      </a:lnTo>
                      <a:lnTo>
                        <a:pt x="1754" y="184"/>
                      </a:lnTo>
                      <a:lnTo>
                        <a:pt x="1819" y="229"/>
                      </a:lnTo>
                      <a:lnTo>
                        <a:pt x="1881" y="279"/>
                      </a:lnTo>
                      <a:lnTo>
                        <a:pt x="1938" y="334"/>
                      </a:lnTo>
                      <a:lnTo>
                        <a:pt x="1993" y="391"/>
                      </a:lnTo>
                      <a:lnTo>
                        <a:pt x="2042" y="453"/>
                      </a:lnTo>
                      <a:lnTo>
                        <a:pt x="2088" y="518"/>
                      </a:lnTo>
                      <a:lnTo>
                        <a:pt x="2129" y="586"/>
                      </a:lnTo>
                      <a:lnTo>
                        <a:pt x="2166" y="657"/>
                      </a:lnTo>
                      <a:lnTo>
                        <a:pt x="2197" y="732"/>
                      </a:lnTo>
                      <a:lnTo>
                        <a:pt x="2223" y="808"/>
                      </a:lnTo>
                      <a:lnTo>
                        <a:pt x="2244" y="887"/>
                      </a:lnTo>
                      <a:lnTo>
                        <a:pt x="2259" y="967"/>
                      </a:lnTo>
                      <a:lnTo>
                        <a:pt x="2268" y="1050"/>
                      </a:lnTo>
                      <a:lnTo>
                        <a:pt x="2272" y="1135"/>
                      </a:lnTo>
                      <a:lnTo>
                        <a:pt x="2269" y="1188"/>
                      </a:lnTo>
                      <a:lnTo>
                        <a:pt x="2264" y="1242"/>
                      </a:lnTo>
                      <a:lnTo>
                        <a:pt x="2255" y="1295"/>
                      </a:lnTo>
                      <a:lnTo>
                        <a:pt x="2243" y="1348"/>
                      </a:lnTo>
                      <a:lnTo>
                        <a:pt x="2229" y="1399"/>
                      </a:lnTo>
                      <a:lnTo>
                        <a:pt x="2213" y="1449"/>
                      </a:lnTo>
                      <a:lnTo>
                        <a:pt x="2195" y="1497"/>
                      </a:lnTo>
                      <a:lnTo>
                        <a:pt x="2176" y="1543"/>
                      </a:lnTo>
                      <a:lnTo>
                        <a:pt x="2156" y="1587"/>
                      </a:lnTo>
                      <a:lnTo>
                        <a:pt x="2136" y="1628"/>
                      </a:lnTo>
                      <a:lnTo>
                        <a:pt x="2118" y="1667"/>
                      </a:lnTo>
                      <a:lnTo>
                        <a:pt x="2099" y="1702"/>
                      </a:lnTo>
                      <a:lnTo>
                        <a:pt x="2081" y="1732"/>
                      </a:lnTo>
                      <a:lnTo>
                        <a:pt x="2065" y="1759"/>
                      </a:lnTo>
                      <a:lnTo>
                        <a:pt x="2051" y="1782"/>
                      </a:lnTo>
                      <a:lnTo>
                        <a:pt x="2040" y="1800"/>
                      </a:lnTo>
                      <a:lnTo>
                        <a:pt x="1990" y="1881"/>
                      </a:lnTo>
                      <a:lnTo>
                        <a:pt x="1910" y="2011"/>
                      </a:lnTo>
                      <a:lnTo>
                        <a:pt x="1871" y="2075"/>
                      </a:lnTo>
                      <a:lnTo>
                        <a:pt x="1836" y="2140"/>
                      </a:lnTo>
                      <a:lnTo>
                        <a:pt x="1801" y="2205"/>
                      </a:lnTo>
                      <a:lnTo>
                        <a:pt x="1770" y="2271"/>
                      </a:lnTo>
                      <a:lnTo>
                        <a:pt x="1741" y="2339"/>
                      </a:lnTo>
                      <a:lnTo>
                        <a:pt x="1716" y="2407"/>
                      </a:lnTo>
                      <a:lnTo>
                        <a:pt x="1694" y="2477"/>
                      </a:lnTo>
                      <a:lnTo>
                        <a:pt x="1677" y="2550"/>
                      </a:lnTo>
                      <a:lnTo>
                        <a:pt x="1666" y="2625"/>
                      </a:lnTo>
                      <a:lnTo>
                        <a:pt x="1661" y="2647"/>
                      </a:lnTo>
                      <a:lnTo>
                        <a:pt x="1651" y="2668"/>
                      </a:lnTo>
                      <a:lnTo>
                        <a:pt x="1638" y="2685"/>
                      </a:lnTo>
                      <a:lnTo>
                        <a:pt x="1621" y="2700"/>
                      </a:lnTo>
                      <a:lnTo>
                        <a:pt x="1602" y="2712"/>
                      </a:lnTo>
                      <a:lnTo>
                        <a:pt x="1580" y="2719"/>
                      </a:lnTo>
                      <a:lnTo>
                        <a:pt x="1557" y="2721"/>
                      </a:lnTo>
                      <a:lnTo>
                        <a:pt x="731" y="2721"/>
                      </a:lnTo>
                      <a:lnTo>
                        <a:pt x="708" y="2719"/>
                      </a:lnTo>
                      <a:lnTo>
                        <a:pt x="686" y="2712"/>
                      </a:lnTo>
                      <a:lnTo>
                        <a:pt x="667" y="2700"/>
                      </a:lnTo>
                      <a:lnTo>
                        <a:pt x="651" y="2685"/>
                      </a:lnTo>
                      <a:lnTo>
                        <a:pt x="637" y="2668"/>
                      </a:lnTo>
                      <a:lnTo>
                        <a:pt x="628" y="2647"/>
                      </a:lnTo>
                      <a:lnTo>
                        <a:pt x="622" y="2624"/>
                      </a:lnTo>
                      <a:lnTo>
                        <a:pt x="611" y="2554"/>
                      </a:lnTo>
                      <a:lnTo>
                        <a:pt x="595" y="2487"/>
                      </a:lnTo>
                      <a:lnTo>
                        <a:pt x="575" y="2421"/>
                      </a:lnTo>
                      <a:lnTo>
                        <a:pt x="551" y="2357"/>
                      </a:lnTo>
                      <a:lnTo>
                        <a:pt x="524" y="2296"/>
                      </a:lnTo>
                      <a:lnTo>
                        <a:pt x="493" y="2234"/>
                      </a:lnTo>
                      <a:lnTo>
                        <a:pt x="461" y="2172"/>
                      </a:lnTo>
                      <a:lnTo>
                        <a:pt x="425" y="2112"/>
                      </a:lnTo>
                      <a:lnTo>
                        <a:pt x="389" y="2052"/>
                      </a:lnTo>
                      <a:lnTo>
                        <a:pt x="351" y="1991"/>
                      </a:lnTo>
                      <a:lnTo>
                        <a:pt x="312" y="1930"/>
                      </a:lnTo>
                      <a:lnTo>
                        <a:pt x="311" y="1928"/>
                      </a:lnTo>
                      <a:lnTo>
                        <a:pt x="301" y="1912"/>
                      </a:lnTo>
                      <a:lnTo>
                        <a:pt x="293" y="1901"/>
                      </a:lnTo>
                      <a:lnTo>
                        <a:pt x="285" y="1887"/>
                      </a:lnTo>
                      <a:lnTo>
                        <a:pt x="277" y="1872"/>
                      </a:lnTo>
                      <a:lnTo>
                        <a:pt x="258" y="1843"/>
                      </a:lnTo>
                      <a:lnTo>
                        <a:pt x="249" y="1831"/>
                      </a:lnTo>
                      <a:lnTo>
                        <a:pt x="242" y="1819"/>
                      </a:lnTo>
                      <a:lnTo>
                        <a:pt x="237" y="1810"/>
                      </a:lnTo>
                      <a:lnTo>
                        <a:pt x="234" y="1804"/>
                      </a:lnTo>
                      <a:lnTo>
                        <a:pt x="233" y="1802"/>
                      </a:lnTo>
                      <a:lnTo>
                        <a:pt x="221" y="1783"/>
                      </a:lnTo>
                      <a:lnTo>
                        <a:pt x="207" y="1761"/>
                      </a:lnTo>
                      <a:lnTo>
                        <a:pt x="191" y="1733"/>
                      </a:lnTo>
                      <a:lnTo>
                        <a:pt x="173" y="1703"/>
                      </a:lnTo>
                      <a:lnTo>
                        <a:pt x="154" y="1667"/>
                      </a:lnTo>
                      <a:lnTo>
                        <a:pt x="135" y="1629"/>
                      </a:lnTo>
                      <a:lnTo>
                        <a:pt x="115" y="1587"/>
                      </a:lnTo>
                      <a:lnTo>
                        <a:pt x="95" y="1543"/>
                      </a:lnTo>
                      <a:lnTo>
                        <a:pt x="76" y="1497"/>
                      </a:lnTo>
                      <a:lnTo>
                        <a:pt x="60" y="1449"/>
                      </a:lnTo>
                      <a:lnTo>
                        <a:pt x="43" y="1399"/>
                      </a:lnTo>
                      <a:lnTo>
                        <a:pt x="28" y="1348"/>
                      </a:lnTo>
                      <a:lnTo>
                        <a:pt x="17" y="1295"/>
                      </a:lnTo>
                      <a:lnTo>
                        <a:pt x="7" y="1242"/>
                      </a:lnTo>
                      <a:lnTo>
                        <a:pt x="2" y="1188"/>
                      </a:lnTo>
                      <a:lnTo>
                        <a:pt x="0" y="1135"/>
                      </a:lnTo>
                      <a:lnTo>
                        <a:pt x="3" y="1050"/>
                      </a:lnTo>
                      <a:lnTo>
                        <a:pt x="13" y="967"/>
                      </a:lnTo>
                      <a:lnTo>
                        <a:pt x="27" y="887"/>
                      </a:lnTo>
                      <a:lnTo>
                        <a:pt x="48" y="808"/>
                      </a:lnTo>
                      <a:lnTo>
                        <a:pt x="74" y="732"/>
                      </a:lnTo>
                      <a:lnTo>
                        <a:pt x="106" y="657"/>
                      </a:lnTo>
                      <a:lnTo>
                        <a:pt x="142" y="586"/>
                      </a:lnTo>
                      <a:lnTo>
                        <a:pt x="183" y="518"/>
                      </a:lnTo>
                      <a:lnTo>
                        <a:pt x="228" y="453"/>
                      </a:lnTo>
                      <a:lnTo>
                        <a:pt x="279" y="391"/>
                      </a:lnTo>
                      <a:lnTo>
                        <a:pt x="333" y="334"/>
                      </a:lnTo>
                      <a:lnTo>
                        <a:pt x="391" y="279"/>
                      </a:lnTo>
                      <a:lnTo>
                        <a:pt x="453" y="229"/>
                      </a:lnTo>
                      <a:lnTo>
                        <a:pt x="518" y="184"/>
                      </a:lnTo>
                      <a:lnTo>
                        <a:pt x="586" y="143"/>
                      </a:lnTo>
                      <a:lnTo>
                        <a:pt x="657" y="106"/>
                      </a:lnTo>
                      <a:lnTo>
                        <a:pt x="731" y="75"/>
                      </a:lnTo>
                      <a:lnTo>
                        <a:pt x="808" y="49"/>
                      </a:lnTo>
                      <a:lnTo>
                        <a:pt x="887" y="28"/>
                      </a:lnTo>
                      <a:lnTo>
                        <a:pt x="968" y="13"/>
                      </a:lnTo>
                      <a:lnTo>
                        <a:pt x="1051" y="4"/>
                      </a:lnTo>
                      <a:lnTo>
                        <a:pt x="1136" y="0"/>
                      </a:lnTo>
                      <a:close/>
                    </a:path>
                  </a:pathLst>
                </a:custGeom>
                <a:grpFill/>
                <a:ln w="9525">
                  <a:solidFill>
                    <a:schemeClr val="bg1">
                      <a:lumMod val="65000"/>
                    </a:schemeClr>
                  </a:solidFill>
                  <a:round/>
                  <a:headEnd/>
                  <a:tailEnd/>
                </a:ln>
                <a:scene3d>
                  <a:camera prst="orthographicFront"/>
                  <a:lightRig rig="threePt" dir="t"/>
                </a:scene3d>
                <a:sp3d prstMaterial="matte">
                  <a:extrusionClr>
                    <a:srgbClr val="FF9966"/>
                  </a:extrusionClr>
                </a:sp3d>
              </p:spPr>
              <p:txBody>
                <a:bodyPr/>
                <a:lstStyle>
                  <a:lvl1pPr eaLnBrk="0" hangingPunct="0">
                    <a:defRPr>
                      <a:solidFill>
                        <a:schemeClr val="tx1"/>
                      </a:solidFill>
                      <a:latin typeface="Arial" pitchFamily="34" charset="0"/>
                      <a:ea typeface="MS PGothic" pitchFamily="34" charset="-128"/>
                    </a:defRPr>
                  </a:lvl1pPr>
                  <a:lvl2pPr marL="742950" indent="-285750" eaLnBrk="0" hangingPunct="0">
                    <a:defRPr>
                      <a:solidFill>
                        <a:schemeClr val="tx1"/>
                      </a:solidFill>
                      <a:latin typeface="Arial" pitchFamily="34" charset="0"/>
                      <a:ea typeface="MS PGothic" pitchFamily="34" charset="-128"/>
                    </a:defRPr>
                  </a:lvl2pPr>
                  <a:lvl3pPr marL="1143000" indent="-228600" eaLnBrk="0" hangingPunct="0">
                    <a:defRPr>
                      <a:solidFill>
                        <a:schemeClr val="tx1"/>
                      </a:solidFill>
                      <a:latin typeface="Arial" pitchFamily="34" charset="0"/>
                      <a:ea typeface="MS PGothic" pitchFamily="34" charset="-128"/>
                    </a:defRPr>
                  </a:lvl3pPr>
                  <a:lvl4pPr marL="1600200" indent="-228600" eaLnBrk="0" hangingPunct="0">
                    <a:defRPr>
                      <a:solidFill>
                        <a:schemeClr val="tx1"/>
                      </a:solidFill>
                      <a:latin typeface="Arial" pitchFamily="34" charset="0"/>
                      <a:ea typeface="MS PGothic" pitchFamily="34" charset="-128"/>
                    </a:defRPr>
                  </a:lvl4pPr>
                  <a:lvl5pPr marL="2057400" indent="-228600" eaLnBrk="0" hangingPunct="0">
                    <a:defRPr>
                      <a:solidFill>
                        <a:schemeClr val="tx1"/>
                      </a:solidFill>
                      <a:latin typeface="Arial"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MS PGothic" pitchFamily="34" charset="-128"/>
                    </a:defRPr>
                  </a:lvl9pPr>
                </a:lstStyle>
                <a:p>
                  <a:pPr eaLnBrk="1" hangingPunct="1"/>
                  <a:endParaRPr lang="en-US" sz="1400" dirty="0">
                    <a:solidFill>
                      <a:schemeClr val="bg2">
                        <a:lumMod val="75000"/>
                      </a:schemeClr>
                    </a:solidFill>
                    <a:latin typeface="+mn-lt"/>
                  </a:endParaRPr>
                </a:p>
              </p:txBody>
            </p:sp>
          </p:grpSp>
          <p:sp>
            <p:nvSpPr>
              <p:cNvPr id="52" name="Rektangel 76">
                <a:extLst>
                  <a:ext uri="{FF2B5EF4-FFF2-40B4-BE49-F238E27FC236}">
                    <a16:creationId xmlns:a16="http://schemas.microsoft.com/office/drawing/2014/main" id="{F5D00B36-F2A2-4DAF-8EAC-DEB08D12CF9C}"/>
                  </a:ext>
                </a:extLst>
              </p:cNvPr>
              <p:cNvSpPr>
                <a:spLocks noChangeArrowheads="1"/>
              </p:cNvSpPr>
              <p:nvPr/>
            </p:nvSpPr>
            <p:spPr bwMode="auto">
              <a:xfrm>
                <a:off x="8462434" y="1317680"/>
                <a:ext cx="5470622" cy="3266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tx1"/>
                    </a:solidFill>
                    <a:latin typeface="Helvetica-Compressed" pitchFamily="64" charset="0"/>
                    <a:ea typeface="ＭＳ Ｐゴシック" panose="020B0600070205080204" pitchFamily="34" charset="-128"/>
                  </a:defRPr>
                </a:lvl1pPr>
                <a:lvl2pPr marL="37931725" indent="-37474525">
                  <a:defRPr sz="2400" b="1">
                    <a:solidFill>
                      <a:schemeClr val="tx1"/>
                    </a:solidFill>
                    <a:latin typeface="Helvetica-Compressed" pitchFamily="64" charset="0"/>
                    <a:ea typeface="ＭＳ Ｐゴシック" panose="020B0600070205080204" pitchFamily="34" charset="-128"/>
                  </a:defRPr>
                </a:lvl2pPr>
                <a:lvl3pPr>
                  <a:defRPr sz="2400" b="1">
                    <a:solidFill>
                      <a:schemeClr val="tx1"/>
                    </a:solidFill>
                    <a:latin typeface="Helvetica-Compressed" pitchFamily="64" charset="0"/>
                    <a:ea typeface="ＭＳ Ｐゴシック" panose="020B0600070205080204" pitchFamily="34" charset="-128"/>
                  </a:defRPr>
                </a:lvl3pPr>
                <a:lvl4pPr>
                  <a:defRPr sz="2400" b="1">
                    <a:solidFill>
                      <a:schemeClr val="tx1"/>
                    </a:solidFill>
                    <a:latin typeface="Helvetica-Compressed" pitchFamily="64" charset="0"/>
                    <a:ea typeface="ＭＳ Ｐゴシック" panose="020B0600070205080204" pitchFamily="34" charset="-128"/>
                  </a:defRPr>
                </a:lvl4pPr>
                <a:lvl5pPr>
                  <a:defRPr sz="2400" b="1">
                    <a:solidFill>
                      <a:schemeClr val="tx1"/>
                    </a:solidFill>
                    <a:latin typeface="Helvetica-Compressed" pitchFamily="64" charset="0"/>
                    <a:ea typeface="ＭＳ Ｐゴシック" panose="020B0600070205080204" pitchFamily="34" charset="-128"/>
                  </a:defRPr>
                </a:lvl5pPr>
                <a:lvl6pPr marL="457200" eaLnBrk="0" fontAlgn="base" hangingPunct="0">
                  <a:spcBef>
                    <a:spcPct val="0"/>
                  </a:spcBef>
                  <a:spcAft>
                    <a:spcPct val="0"/>
                  </a:spcAft>
                  <a:defRPr sz="2400" b="1">
                    <a:solidFill>
                      <a:schemeClr val="tx1"/>
                    </a:solidFill>
                    <a:latin typeface="Helvetica-Compressed" pitchFamily="64" charset="0"/>
                    <a:ea typeface="ＭＳ Ｐゴシック" panose="020B0600070205080204" pitchFamily="34" charset="-128"/>
                  </a:defRPr>
                </a:lvl6pPr>
                <a:lvl7pPr marL="914400" eaLnBrk="0" fontAlgn="base" hangingPunct="0">
                  <a:spcBef>
                    <a:spcPct val="0"/>
                  </a:spcBef>
                  <a:spcAft>
                    <a:spcPct val="0"/>
                  </a:spcAft>
                  <a:defRPr sz="2400" b="1">
                    <a:solidFill>
                      <a:schemeClr val="tx1"/>
                    </a:solidFill>
                    <a:latin typeface="Helvetica-Compressed" pitchFamily="64" charset="0"/>
                    <a:ea typeface="ＭＳ Ｐゴシック" panose="020B0600070205080204" pitchFamily="34" charset="-128"/>
                  </a:defRPr>
                </a:lvl7pPr>
                <a:lvl8pPr marL="1371600" eaLnBrk="0" fontAlgn="base" hangingPunct="0">
                  <a:spcBef>
                    <a:spcPct val="0"/>
                  </a:spcBef>
                  <a:spcAft>
                    <a:spcPct val="0"/>
                  </a:spcAft>
                  <a:defRPr sz="2400" b="1">
                    <a:solidFill>
                      <a:schemeClr val="tx1"/>
                    </a:solidFill>
                    <a:latin typeface="Helvetica-Compressed" pitchFamily="64" charset="0"/>
                    <a:ea typeface="ＭＳ Ｐゴシック" panose="020B0600070205080204" pitchFamily="34" charset="-128"/>
                  </a:defRPr>
                </a:lvl8pPr>
                <a:lvl9pPr marL="1828800" eaLnBrk="0" fontAlgn="base" hangingPunct="0">
                  <a:spcBef>
                    <a:spcPct val="0"/>
                  </a:spcBef>
                  <a:spcAft>
                    <a:spcPct val="0"/>
                  </a:spcAft>
                  <a:defRPr sz="2400" b="1">
                    <a:solidFill>
                      <a:schemeClr val="tx1"/>
                    </a:solidFill>
                    <a:latin typeface="Helvetica-Compressed" pitchFamily="64" charset="0"/>
                    <a:ea typeface="ＭＳ Ｐゴシック" panose="020B0600070205080204" pitchFamily="34" charset="-128"/>
                  </a:defRPr>
                </a:lvl9pPr>
              </a:lstStyle>
              <a:p>
                <a:pPr>
                  <a:lnSpc>
                    <a:spcPct val="150000"/>
                  </a:lnSpc>
                </a:pPr>
                <a:r>
                  <a:rPr lang="id-ID" altLang="id-ID" sz="1600" noProof="1">
                    <a:solidFill>
                      <a:schemeClr val="accent3"/>
                    </a:solidFill>
                    <a:latin typeface="Calibri Light (제목)"/>
                  </a:rPr>
                  <a:t>Opportunity</a:t>
                </a:r>
                <a:endParaRPr lang="en-US" altLang="id-ID" sz="1400" noProof="1">
                  <a:solidFill>
                    <a:schemeClr val="accent3"/>
                  </a:solidFill>
                  <a:latin typeface="Calibri Light (제목)"/>
                </a:endParaRPr>
              </a:p>
              <a:p>
                <a:pPr>
                  <a:lnSpc>
                    <a:spcPct val="150000"/>
                  </a:lnSpc>
                </a:pPr>
                <a:endParaRPr lang="id-ID" altLang="id-ID" sz="800" b="0" noProof="1">
                  <a:solidFill>
                    <a:schemeClr val="bg2">
                      <a:lumMod val="75000"/>
                    </a:schemeClr>
                  </a:solidFill>
                  <a:latin typeface="Calibri Light (제목)"/>
                </a:endParaRPr>
              </a:p>
              <a:p>
                <a:pPr>
                  <a:lnSpc>
                    <a:spcPct val="150000"/>
                  </a:lnSpc>
                </a:pPr>
                <a:r>
                  <a:rPr lang="ko-KR" altLang="en-US" sz="1400" dirty="0">
                    <a:solidFill>
                      <a:schemeClr val="tx1">
                        <a:lumMod val="75000"/>
                        <a:lumOff val="25000"/>
                      </a:schemeClr>
                    </a:solidFill>
                    <a:latin typeface="Calibri Light (제목)"/>
                    <a:ea typeface="Roboto" panose="02000000000000000000" pitchFamily="2" charset="0"/>
                    <a:cs typeface="Calibri"/>
                  </a:rPr>
                  <a:t>타사에서는 제공하지 않는 </a:t>
                </a:r>
                <a:br>
                  <a:rPr lang="en-US" altLang="ko-KR" sz="1400" dirty="0">
                    <a:solidFill>
                      <a:schemeClr val="tx1">
                        <a:lumMod val="75000"/>
                        <a:lumOff val="25000"/>
                      </a:schemeClr>
                    </a:solidFill>
                    <a:latin typeface="Calibri Light (제목)"/>
                    <a:ea typeface="Roboto" panose="02000000000000000000" pitchFamily="2" charset="0"/>
                    <a:cs typeface="Calibri"/>
                  </a:rPr>
                </a:br>
                <a:r>
                  <a:rPr lang="ko-KR" altLang="en-US" sz="1400" dirty="0">
                    <a:solidFill>
                      <a:schemeClr val="tx1">
                        <a:lumMod val="75000"/>
                        <a:lumOff val="25000"/>
                      </a:schemeClr>
                    </a:solidFill>
                    <a:latin typeface="Calibri Light (제목)"/>
                    <a:ea typeface="Roboto" panose="02000000000000000000" pitchFamily="2" charset="0"/>
                    <a:cs typeface="Calibri"/>
                  </a:rPr>
                  <a:t>작품 장르를 시각화</a:t>
                </a:r>
                <a:r>
                  <a:rPr lang="en-US" altLang="ko-KR" sz="1400" dirty="0">
                    <a:solidFill>
                      <a:schemeClr val="tx1">
                        <a:lumMod val="75000"/>
                        <a:lumOff val="25000"/>
                      </a:schemeClr>
                    </a:solidFill>
                    <a:latin typeface="Calibri Light (제목)"/>
                    <a:ea typeface="Roboto" panose="02000000000000000000" pitchFamily="2" charset="0"/>
                    <a:cs typeface="Calibri"/>
                  </a:rPr>
                  <a:t>,</a:t>
                </a:r>
              </a:p>
              <a:p>
                <a:pPr>
                  <a:lnSpc>
                    <a:spcPct val="150000"/>
                  </a:lnSpc>
                </a:pPr>
                <a:r>
                  <a:rPr lang="ko-KR" altLang="en-US" sz="1400" dirty="0">
                    <a:solidFill>
                      <a:schemeClr val="tx1">
                        <a:lumMod val="75000"/>
                        <a:lumOff val="25000"/>
                      </a:schemeClr>
                    </a:solidFill>
                    <a:latin typeface="Calibri Light (제목)"/>
                    <a:ea typeface="Roboto" panose="02000000000000000000" pitchFamily="2" charset="0"/>
                    <a:cs typeface="Calibri"/>
                  </a:rPr>
                  <a:t>특정 배우와의 </a:t>
                </a:r>
                <a:r>
                  <a:rPr lang="ko-KR" altLang="en-US" sz="1400" dirty="0" err="1">
                    <a:solidFill>
                      <a:schemeClr val="tx1">
                        <a:lumMod val="75000"/>
                        <a:lumOff val="25000"/>
                      </a:schemeClr>
                    </a:solidFill>
                    <a:latin typeface="Calibri Light (제목)"/>
                    <a:ea typeface="Roboto" panose="02000000000000000000" pitchFamily="2" charset="0"/>
                    <a:cs typeface="Calibri"/>
                  </a:rPr>
                  <a:t>케미율</a:t>
                </a:r>
                <a:r>
                  <a:rPr lang="ko-KR" altLang="en-US" sz="1400" dirty="0">
                    <a:solidFill>
                      <a:schemeClr val="tx1">
                        <a:lumMod val="75000"/>
                        <a:lumOff val="25000"/>
                      </a:schemeClr>
                    </a:solidFill>
                    <a:latin typeface="Calibri Light (제목)"/>
                    <a:ea typeface="Roboto" panose="02000000000000000000" pitchFamily="2" charset="0"/>
                    <a:cs typeface="Calibri"/>
                  </a:rPr>
                  <a:t> 지표 제공</a:t>
                </a:r>
                <a:r>
                  <a:rPr lang="en-US" altLang="ko-KR" sz="1400" dirty="0">
                    <a:solidFill>
                      <a:schemeClr val="tx1">
                        <a:lumMod val="75000"/>
                        <a:lumOff val="25000"/>
                      </a:schemeClr>
                    </a:solidFill>
                    <a:latin typeface="Calibri Light (제목)"/>
                    <a:ea typeface="Roboto" panose="02000000000000000000" pitchFamily="2" charset="0"/>
                    <a:cs typeface="Calibri"/>
                  </a:rPr>
                  <a:t>,</a:t>
                </a:r>
              </a:p>
              <a:p>
                <a:pPr>
                  <a:lnSpc>
                    <a:spcPct val="150000"/>
                  </a:lnSpc>
                </a:pPr>
                <a:r>
                  <a:rPr lang="ko-KR" altLang="en-US" sz="1400" dirty="0">
                    <a:solidFill>
                      <a:schemeClr val="tx1">
                        <a:lumMod val="75000"/>
                        <a:lumOff val="25000"/>
                      </a:schemeClr>
                    </a:solidFill>
                    <a:latin typeface="Calibri Light (제목)"/>
                    <a:ea typeface="Roboto" panose="02000000000000000000" pitchFamily="2" charset="0"/>
                    <a:cs typeface="Calibri"/>
                  </a:rPr>
                  <a:t>연도별 작품 촬영 수 등을 </a:t>
                </a:r>
                <a:r>
                  <a:rPr lang="ko-KR" altLang="en-US" sz="1400" dirty="0" err="1">
                    <a:solidFill>
                      <a:schemeClr val="tx1">
                        <a:lumMod val="75000"/>
                        <a:lumOff val="25000"/>
                      </a:schemeClr>
                    </a:solidFill>
                    <a:latin typeface="Calibri Light (제목)"/>
                    <a:ea typeface="Roboto" panose="02000000000000000000" pitchFamily="2" charset="0"/>
                    <a:cs typeface="Calibri"/>
                  </a:rPr>
                  <a:t>시각화하여</a:t>
                </a:r>
                <a:r>
                  <a:rPr lang="ko-KR" altLang="en-US" sz="1400" dirty="0">
                    <a:solidFill>
                      <a:schemeClr val="tx1">
                        <a:lumMod val="75000"/>
                        <a:lumOff val="25000"/>
                      </a:schemeClr>
                    </a:solidFill>
                    <a:latin typeface="Calibri Light (제목)"/>
                    <a:ea typeface="Roboto" panose="02000000000000000000" pitchFamily="2" charset="0"/>
                    <a:cs typeface="Calibri"/>
                  </a:rPr>
                  <a:t> </a:t>
                </a:r>
                <a:endParaRPr lang="en-US" altLang="ko-KR" sz="1400" dirty="0">
                  <a:solidFill>
                    <a:schemeClr val="tx1">
                      <a:lumMod val="75000"/>
                      <a:lumOff val="25000"/>
                    </a:schemeClr>
                  </a:solidFill>
                  <a:latin typeface="Calibri Light (제목)"/>
                  <a:ea typeface="Roboto" panose="02000000000000000000" pitchFamily="2" charset="0"/>
                  <a:cs typeface="Calibri"/>
                </a:endParaRPr>
              </a:p>
              <a:p>
                <a:pPr>
                  <a:lnSpc>
                    <a:spcPct val="150000"/>
                  </a:lnSpc>
                </a:pPr>
                <a:r>
                  <a:rPr lang="ko-KR" altLang="en-US" sz="1400" dirty="0">
                    <a:solidFill>
                      <a:schemeClr val="tx1">
                        <a:lumMod val="75000"/>
                        <a:lumOff val="25000"/>
                      </a:schemeClr>
                    </a:solidFill>
                    <a:latin typeface="Calibri Light (제목)"/>
                    <a:ea typeface="Roboto" panose="02000000000000000000" pitchFamily="2" charset="0"/>
                    <a:cs typeface="Calibri"/>
                  </a:rPr>
                  <a:t>제공함으로써 의미전달을 쉽게 가능함</a:t>
                </a:r>
                <a:endParaRPr lang="en-US" altLang="ko-KR" sz="1400" dirty="0">
                  <a:solidFill>
                    <a:schemeClr val="tx1">
                      <a:lumMod val="75000"/>
                      <a:lumOff val="25000"/>
                    </a:schemeClr>
                  </a:solidFill>
                  <a:latin typeface="Calibri Light (제목)"/>
                  <a:ea typeface="Roboto" panose="02000000000000000000" pitchFamily="2" charset="0"/>
                  <a:cs typeface="Calibri"/>
                </a:endParaRPr>
              </a:p>
              <a:p>
                <a:pPr>
                  <a:lnSpc>
                    <a:spcPct val="150000"/>
                  </a:lnSpc>
                </a:pPr>
                <a:endParaRPr lang="en-US" sz="1400" dirty="0">
                  <a:solidFill>
                    <a:schemeClr val="bg1">
                      <a:lumMod val="65000"/>
                    </a:schemeClr>
                  </a:solidFill>
                  <a:latin typeface="Calibri Light (제목)"/>
                  <a:ea typeface="Roboto" panose="02000000000000000000" pitchFamily="2" charset="0"/>
                  <a:cs typeface="Calibri"/>
                </a:endParaRPr>
              </a:p>
            </p:txBody>
          </p:sp>
          <p:sp>
            <p:nvSpPr>
              <p:cNvPr id="53" name="Rektangel 76">
                <a:extLst>
                  <a:ext uri="{FF2B5EF4-FFF2-40B4-BE49-F238E27FC236}">
                    <a16:creationId xmlns:a16="http://schemas.microsoft.com/office/drawing/2014/main" id="{6708BB2E-B374-441A-B4FB-6A5801816421}"/>
                  </a:ext>
                </a:extLst>
              </p:cNvPr>
              <p:cNvSpPr>
                <a:spLocks noChangeArrowheads="1"/>
              </p:cNvSpPr>
              <p:nvPr/>
            </p:nvSpPr>
            <p:spPr bwMode="auto">
              <a:xfrm>
                <a:off x="8400993" y="4868343"/>
                <a:ext cx="3481349" cy="1196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tx1"/>
                    </a:solidFill>
                    <a:latin typeface="Helvetica-Compressed" pitchFamily="64" charset="0"/>
                    <a:ea typeface="ＭＳ Ｐゴシック" panose="020B0600070205080204" pitchFamily="34" charset="-128"/>
                  </a:defRPr>
                </a:lvl1pPr>
                <a:lvl2pPr marL="37931725" indent="-37474525">
                  <a:defRPr sz="2400" b="1">
                    <a:solidFill>
                      <a:schemeClr val="tx1"/>
                    </a:solidFill>
                    <a:latin typeface="Helvetica-Compressed" pitchFamily="64" charset="0"/>
                    <a:ea typeface="ＭＳ Ｐゴシック" panose="020B0600070205080204" pitchFamily="34" charset="-128"/>
                  </a:defRPr>
                </a:lvl2pPr>
                <a:lvl3pPr>
                  <a:defRPr sz="2400" b="1">
                    <a:solidFill>
                      <a:schemeClr val="tx1"/>
                    </a:solidFill>
                    <a:latin typeface="Helvetica-Compressed" pitchFamily="64" charset="0"/>
                    <a:ea typeface="ＭＳ Ｐゴシック" panose="020B0600070205080204" pitchFamily="34" charset="-128"/>
                  </a:defRPr>
                </a:lvl3pPr>
                <a:lvl4pPr>
                  <a:defRPr sz="2400" b="1">
                    <a:solidFill>
                      <a:schemeClr val="tx1"/>
                    </a:solidFill>
                    <a:latin typeface="Helvetica-Compressed" pitchFamily="64" charset="0"/>
                    <a:ea typeface="ＭＳ Ｐゴシック" panose="020B0600070205080204" pitchFamily="34" charset="-128"/>
                  </a:defRPr>
                </a:lvl4pPr>
                <a:lvl5pPr>
                  <a:defRPr sz="2400" b="1">
                    <a:solidFill>
                      <a:schemeClr val="tx1"/>
                    </a:solidFill>
                    <a:latin typeface="Helvetica-Compressed" pitchFamily="64" charset="0"/>
                    <a:ea typeface="ＭＳ Ｐゴシック" panose="020B0600070205080204" pitchFamily="34" charset="-128"/>
                  </a:defRPr>
                </a:lvl5pPr>
                <a:lvl6pPr marL="457200" eaLnBrk="0" fontAlgn="base" hangingPunct="0">
                  <a:spcBef>
                    <a:spcPct val="0"/>
                  </a:spcBef>
                  <a:spcAft>
                    <a:spcPct val="0"/>
                  </a:spcAft>
                  <a:defRPr sz="2400" b="1">
                    <a:solidFill>
                      <a:schemeClr val="tx1"/>
                    </a:solidFill>
                    <a:latin typeface="Helvetica-Compressed" pitchFamily="64" charset="0"/>
                    <a:ea typeface="ＭＳ Ｐゴシック" panose="020B0600070205080204" pitchFamily="34" charset="-128"/>
                  </a:defRPr>
                </a:lvl6pPr>
                <a:lvl7pPr marL="914400" eaLnBrk="0" fontAlgn="base" hangingPunct="0">
                  <a:spcBef>
                    <a:spcPct val="0"/>
                  </a:spcBef>
                  <a:spcAft>
                    <a:spcPct val="0"/>
                  </a:spcAft>
                  <a:defRPr sz="2400" b="1">
                    <a:solidFill>
                      <a:schemeClr val="tx1"/>
                    </a:solidFill>
                    <a:latin typeface="Helvetica-Compressed" pitchFamily="64" charset="0"/>
                    <a:ea typeface="ＭＳ Ｐゴシック" panose="020B0600070205080204" pitchFamily="34" charset="-128"/>
                  </a:defRPr>
                </a:lvl7pPr>
                <a:lvl8pPr marL="1371600" eaLnBrk="0" fontAlgn="base" hangingPunct="0">
                  <a:spcBef>
                    <a:spcPct val="0"/>
                  </a:spcBef>
                  <a:spcAft>
                    <a:spcPct val="0"/>
                  </a:spcAft>
                  <a:defRPr sz="2400" b="1">
                    <a:solidFill>
                      <a:schemeClr val="tx1"/>
                    </a:solidFill>
                    <a:latin typeface="Helvetica-Compressed" pitchFamily="64" charset="0"/>
                    <a:ea typeface="ＭＳ Ｐゴシック" panose="020B0600070205080204" pitchFamily="34" charset="-128"/>
                  </a:defRPr>
                </a:lvl8pPr>
                <a:lvl9pPr marL="1828800" eaLnBrk="0" fontAlgn="base" hangingPunct="0">
                  <a:spcBef>
                    <a:spcPct val="0"/>
                  </a:spcBef>
                  <a:spcAft>
                    <a:spcPct val="0"/>
                  </a:spcAft>
                  <a:defRPr sz="2400" b="1">
                    <a:solidFill>
                      <a:schemeClr val="tx1"/>
                    </a:solidFill>
                    <a:latin typeface="Helvetica-Compressed" pitchFamily="64" charset="0"/>
                    <a:ea typeface="ＭＳ Ｐゴシック" panose="020B0600070205080204" pitchFamily="34" charset="-128"/>
                  </a:defRPr>
                </a:lvl9pPr>
              </a:lstStyle>
              <a:p>
                <a:pPr>
                  <a:lnSpc>
                    <a:spcPct val="150000"/>
                  </a:lnSpc>
                </a:pPr>
                <a:r>
                  <a:rPr lang="id-ID" altLang="id-ID" sz="1600" noProof="1">
                    <a:solidFill>
                      <a:srgbClr val="002060"/>
                    </a:solidFill>
                    <a:latin typeface="Calibri Light (제목)"/>
                  </a:rPr>
                  <a:t>Threat</a:t>
                </a:r>
                <a:endParaRPr lang="id-ID" altLang="id-ID" sz="1400" noProof="1">
                  <a:solidFill>
                    <a:srgbClr val="002060"/>
                  </a:solidFill>
                  <a:latin typeface="Calibri Light (제목)"/>
                </a:endParaRPr>
              </a:p>
              <a:p>
                <a:pPr>
                  <a:lnSpc>
                    <a:spcPct val="150000"/>
                  </a:lnSpc>
                </a:pPr>
                <a:endParaRPr lang="id-ID" altLang="id-ID" sz="800" b="0" noProof="1">
                  <a:solidFill>
                    <a:schemeClr val="bg2">
                      <a:lumMod val="75000"/>
                    </a:schemeClr>
                  </a:solidFill>
                  <a:latin typeface="Calibri Light (제목)"/>
                </a:endParaRPr>
              </a:p>
              <a:p>
                <a:pPr>
                  <a:lnSpc>
                    <a:spcPct val="150000"/>
                  </a:lnSpc>
                </a:pPr>
                <a:r>
                  <a:rPr lang="en-US" sz="1400" dirty="0">
                    <a:solidFill>
                      <a:schemeClr val="tx1">
                        <a:lumMod val="75000"/>
                        <a:lumOff val="25000"/>
                      </a:schemeClr>
                    </a:solidFill>
                    <a:latin typeface="Calibri Light (제목)"/>
                    <a:ea typeface="Roboto" panose="02000000000000000000" pitchFamily="2" charset="0"/>
                    <a:cs typeface="Calibri"/>
                  </a:rPr>
                  <a:t>KOBIS</a:t>
                </a:r>
                <a:r>
                  <a:rPr lang="ko-KR" altLang="en-US" sz="1400" dirty="0">
                    <a:solidFill>
                      <a:schemeClr val="tx1">
                        <a:lumMod val="75000"/>
                        <a:lumOff val="25000"/>
                      </a:schemeClr>
                    </a:solidFill>
                    <a:latin typeface="Calibri Light (제목)"/>
                    <a:ea typeface="Roboto" panose="02000000000000000000" pitchFamily="2" charset="0"/>
                    <a:cs typeface="Calibri"/>
                  </a:rPr>
                  <a:t> 와 같은 대형 플랫폼의 존재</a:t>
                </a:r>
                <a:endParaRPr lang="en-US" sz="1400" dirty="0">
                  <a:solidFill>
                    <a:schemeClr val="tx1">
                      <a:lumMod val="75000"/>
                      <a:lumOff val="25000"/>
                    </a:schemeClr>
                  </a:solidFill>
                  <a:latin typeface="Calibri Light (제목)"/>
                  <a:ea typeface="Roboto" panose="02000000000000000000" pitchFamily="2" charset="0"/>
                  <a:cs typeface="Calibri"/>
                </a:endParaRPr>
              </a:p>
            </p:txBody>
          </p:sp>
        </p:grpSp>
        <p:sp>
          <p:nvSpPr>
            <p:cNvPr id="50" name="Rektangel 76">
              <a:extLst>
                <a:ext uri="{FF2B5EF4-FFF2-40B4-BE49-F238E27FC236}">
                  <a16:creationId xmlns:a16="http://schemas.microsoft.com/office/drawing/2014/main" id="{F752539C-681D-4C20-8C35-DC1E9F155771}"/>
                </a:ext>
              </a:extLst>
            </p:cNvPr>
            <p:cNvSpPr>
              <a:spLocks noChangeArrowheads="1"/>
            </p:cNvSpPr>
            <p:nvPr/>
          </p:nvSpPr>
          <p:spPr bwMode="auto">
            <a:xfrm>
              <a:off x="7251" y="1726363"/>
              <a:ext cx="4363677" cy="2042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tx1"/>
                  </a:solidFill>
                  <a:latin typeface="Helvetica-Compressed" pitchFamily="64" charset="0"/>
                  <a:ea typeface="ＭＳ Ｐゴシック" panose="020B0600070205080204" pitchFamily="34" charset="-128"/>
                </a:defRPr>
              </a:lvl1pPr>
              <a:lvl2pPr marL="37931725" indent="-37474525">
                <a:defRPr sz="2400" b="1">
                  <a:solidFill>
                    <a:schemeClr val="tx1"/>
                  </a:solidFill>
                  <a:latin typeface="Helvetica-Compressed" pitchFamily="64" charset="0"/>
                  <a:ea typeface="ＭＳ Ｐゴシック" panose="020B0600070205080204" pitchFamily="34" charset="-128"/>
                </a:defRPr>
              </a:lvl2pPr>
              <a:lvl3pPr>
                <a:defRPr sz="2400" b="1">
                  <a:solidFill>
                    <a:schemeClr val="tx1"/>
                  </a:solidFill>
                  <a:latin typeface="Helvetica-Compressed" pitchFamily="64" charset="0"/>
                  <a:ea typeface="ＭＳ Ｐゴシック" panose="020B0600070205080204" pitchFamily="34" charset="-128"/>
                </a:defRPr>
              </a:lvl3pPr>
              <a:lvl4pPr>
                <a:defRPr sz="2400" b="1">
                  <a:solidFill>
                    <a:schemeClr val="tx1"/>
                  </a:solidFill>
                  <a:latin typeface="Helvetica-Compressed" pitchFamily="64" charset="0"/>
                  <a:ea typeface="ＭＳ Ｐゴシック" panose="020B0600070205080204" pitchFamily="34" charset="-128"/>
                </a:defRPr>
              </a:lvl4pPr>
              <a:lvl5pPr>
                <a:defRPr sz="2400" b="1">
                  <a:solidFill>
                    <a:schemeClr val="tx1"/>
                  </a:solidFill>
                  <a:latin typeface="Helvetica-Compressed" pitchFamily="64" charset="0"/>
                  <a:ea typeface="ＭＳ Ｐゴシック" panose="020B0600070205080204" pitchFamily="34" charset="-128"/>
                </a:defRPr>
              </a:lvl5pPr>
              <a:lvl6pPr marL="457200" eaLnBrk="0" fontAlgn="base" hangingPunct="0">
                <a:spcBef>
                  <a:spcPct val="0"/>
                </a:spcBef>
                <a:spcAft>
                  <a:spcPct val="0"/>
                </a:spcAft>
                <a:defRPr sz="2400" b="1">
                  <a:solidFill>
                    <a:schemeClr val="tx1"/>
                  </a:solidFill>
                  <a:latin typeface="Helvetica-Compressed" pitchFamily="64" charset="0"/>
                  <a:ea typeface="ＭＳ Ｐゴシック" panose="020B0600070205080204" pitchFamily="34" charset="-128"/>
                </a:defRPr>
              </a:lvl6pPr>
              <a:lvl7pPr marL="914400" eaLnBrk="0" fontAlgn="base" hangingPunct="0">
                <a:spcBef>
                  <a:spcPct val="0"/>
                </a:spcBef>
                <a:spcAft>
                  <a:spcPct val="0"/>
                </a:spcAft>
                <a:defRPr sz="2400" b="1">
                  <a:solidFill>
                    <a:schemeClr val="tx1"/>
                  </a:solidFill>
                  <a:latin typeface="Helvetica-Compressed" pitchFamily="64" charset="0"/>
                  <a:ea typeface="ＭＳ Ｐゴシック" panose="020B0600070205080204" pitchFamily="34" charset="-128"/>
                </a:defRPr>
              </a:lvl7pPr>
              <a:lvl8pPr marL="1371600" eaLnBrk="0" fontAlgn="base" hangingPunct="0">
                <a:spcBef>
                  <a:spcPct val="0"/>
                </a:spcBef>
                <a:spcAft>
                  <a:spcPct val="0"/>
                </a:spcAft>
                <a:defRPr sz="2400" b="1">
                  <a:solidFill>
                    <a:schemeClr val="tx1"/>
                  </a:solidFill>
                  <a:latin typeface="Helvetica-Compressed" pitchFamily="64" charset="0"/>
                  <a:ea typeface="ＭＳ Ｐゴシック" panose="020B0600070205080204" pitchFamily="34" charset="-128"/>
                </a:defRPr>
              </a:lvl8pPr>
              <a:lvl9pPr marL="1828800" eaLnBrk="0" fontAlgn="base" hangingPunct="0">
                <a:spcBef>
                  <a:spcPct val="0"/>
                </a:spcBef>
                <a:spcAft>
                  <a:spcPct val="0"/>
                </a:spcAft>
                <a:defRPr sz="2400" b="1">
                  <a:solidFill>
                    <a:schemeClr val="tx1"/>
                  </a:solidFill>
                  <a:latin typeface="Helvetica-Compressed" pitchFamily="64" charset="0"/>
                  <a:ea typeface="ＭＳ Ｐゴシック" panose="020B0600070205080204" pitchFamily="34" charset="-128"/>
                </a:defRPr>
              </a:lvl9pPr>
            </a:lstStyle>
            <a:p>
              <a:pPr algn="r">
                <a:lnSpc>
                  <a:spcPct val="150000"/>
                </a:lnSpc>
              </a:pPr>
              <a:r>
                <a:rPr lang="id-ID" altLang="id-ID" sz="1600" noProof="1">
                  <a:solidFill>
                    <a:schemeClr val="accent2"/>
                  </a:solidFill>
                  <a:latin typeface="Calibri Light (제목)"/>
                </a:rPr>
                <a:t>Strength</a:t>
              </a:r>
            </a:p>
            <a:p>
              <a:pPr algn="r">
                <a:lnSpc>
                  <a:spcPct val="150000"/>
                </a:lnSpc>
              </a:pPr>
              <a:endParaRPr lang="id-ID" altLang="id-ID" sz="1400" b="0" noProof="1">
                <a:solidFill>
                  <a:schemeClr val="bg2">
                    <a:lumMod val="75000"/>
                  </a:schemeClr>
                </a:solidFill>
                <a:latin typeface="Calibri Light (제목)"/>
              </a:endParaRPr>
            </a:p>
            <a:p>
              <a:pPr algn="r">
                <a:lnSpc>
                  <a:spcPct val="150000"/>
                </a:lnSpc>
              </a:pPr>
              <a:r>
                <a:rPr lang="ko-KR" altLang="en-US" sz="1400" dirty="0">
                  <a:solidFill>
                    <a:schemeClr val="tx1">
                      <a:lumMod val="75000"/>
                      <a:lumOff val="25000"/>
                    </a:schemeClr>
                  </a:solidFill>
                  <a:latin typeface="Calibri Light (제목)"/>
                  <a:ea typeface="Roboto" panose="02000000000000000000" pitchFamily="2" charset="0"/>
                  <a:cs typeface="Calibri"/>
                </a:rPr>
                <a:t>타사에서는 제공하지 않는 정보 제공</a:t>
              </a:r>
              <a:endParaRPr lang="en-US" altLang="ko-KR" sz="1400" dirty="0">
                <a:solidFill>
                  <a:schemeClr val="tx1">
                    <a:lumMod val="75000"/>
                    <a:lumOff val="25000"/>
                  </a:schemeClr>
                </a:solidFill>
                <a:latin typeface="Calibri Light (제목)"/>
                <a:ea typeface="Roboto" panose="02000000000000000000" pitchFamily="2" charset="0"/>
                <a:cs typeface="Calibri"/>
              </a:endParaRPr>
            </a:p>
            <a:p>
              <a:pPr algn="r">
                <a:lnSpc>
                  <a:spcPct val="150000"/>
                </a:lnSpc>
              </a:pPr>
              <a:r>
                <a:rPr lang="en-US" sz="1400" dirty="0">
                  <a:solidFill>
                    <a:schemeClr val="tx1">
                      <a:lumMod val="75000"/>
                      <a:lumOff val="25000"/>
                    </a:schemeClr>
                  </a:solidFill>
                  <a:latin typeface="Calibri Light (제목)"/>
                  <a:ea typeface="Roboto" panose="02000000000000000000" pitchFamily="2" charset="0"/>
                  <a:cs typeface="Calibri"/>
                </a:rPr>
                <a:t>Ex</a:t>
              </a:r>
              <a:r>
                <a:rPr lang="ko-KR" altLang="en-US" sz="1400" dirty="0">
                  <a:solidFill>
                    <a:schemeClr val="tx1">
                      <a:lumMod val="75000"/>
                      <a:lumOff val="25000"/>
                    </a:schemeClr>
                  </a:solidFill>
                  <a:latin typeface="Calibri Light (제목)"/>
                  <a:ea typeface="Roboto" panose="02000000000000000000" pitchFamily="2" charset="0"/>
                  <a:cs typeface="Calibri"/>
                </a:rPr>
                <a:t> </a:t>
              </a:r>
              <a:r>
                <a:rPr lang="en-US" altLang="ko-KR" sz="1400" dirty="0">
                  <a:solidFill>
                    <a:schemeClr val="tx1">
                      <a:lumMod val="75000"/>
                      <a:lumOff val="25000"/>
                    </a:schemeClr>
                  </a:solidFill>
                  <a:latin typeface="Calibri Light (제목)"/>
                  <a:ea typeface="Roboto" panose="02000000000000000000" pitchFamily="2" charset="0"/>
                  <a:cs typeface="Calibri"/>
                </a:rPr>
                <a:t>)</a:t>
              </a:r>
              <a:r>
                <a:rPr lang="ko-KR" altLang="en-US" sz="1400" dirty="0">
                  <a:solidFill>
                    <a:schemeClr val="tx1">
                      <a:lumMod val="75000"/>
                      <a:lumOff val="25000"/>
                    </a:schemeClr>
                  </a:solidFill>
                  <a:latin typeface="Calibri Light (제목)"/>
                  <a:ea typeface="Roboto" panose="02000000000000000000" pitchFamily="2" charset="0"/>
                  <a:cs typeface="Calibri"/>
                </a:rPr>
                <a:t> 배우가 많이 촬영한 작품의 장르</a:t>
              </a:r>
              <a:r>
                <a:rPr lang="en-US" altLang="ko-KR" sz="1400" dirty="0">
                  <a:solidFill>
                    <a:schemeClr val="tx1">
                      <a:lumMod val="75000"/>
                      <a:lumOff val="25000"/>
                    </a:schemeClr>
                  </a:solidFill>
                  <a:latin typeface="Calibri Light (제목)"/>
                  <a:ea typeface="Roboto" panose="02000000000000000000" pitchFamily="2" charset="0"/>
                  <a:cs typeface="Calibri"/>
                </a:rPr>
                <a:t>,</a:t>
              </a:r>
              <a:br>
                <a:rPr lang="en-US" altLang="ko-KR" sz="1400" dirty="0">
                  <a:solidFill>
                    <a:schemeClr val="tx1">
                      <a:lumMod val="75000"/>
                      <a:lumOff val="25000"/>
                    </a:schemeClr>
                  </a:solidFill>
                  <a:latin typeface="Calibri Light (제목)"/>
                  <a:ea typeface="Roboto" panose="02000000000000000000" pitchFamily="2" charset="0"/>
                  <a:cs typeface="Calibri"/>
                </a:rPr>
              </a:br>
              <a:r>
                <a:rPr lang="ko-KR" altLang="en-US" sz="1400" dirty="0">
                  <a:solidFill>
                    <a:schemeClr val="tx1">
                      <a:lumMod val="75000"/>
                      <a:lumOff val="25000"/>
                    </a:schemeClr>
                  </a:solidFill>
                  <a:latin typeface="Calibri Light (제목)"/>
                  <a:ea typeface="Roboto" panose="02000000000000000000" pitchFamily="2" charset="0"/>
                  <a:cs typeface="Calibri"/>
                </a:rPr>
                <a:t>특정 연관배우와의 </a:t>
              </a:r>
              <a:r>
                <a:rPr lang="ko-KR" altLang="en-US" sz="1400" dirty="0" err="1">
                  <a:solidFill>
                    <a:schemeClr val="tx1">
                      <a:lumMod val="75000"/>
                      <a:lumOff val="25000"/>
                    </a:schemeClr>
                  </a:solidFill>
                  <a:latin typeface="Calibri Light (제목)"/>
                  <a:ea typeface="Roboto" panose="02000000000000000000" pitchFamily="2" charset="0"/>
                  <a:cs typeface="Calibri"/>
                </a:rPr>
                <a:t>케미를</a:t>
              </a:r>
              <a:r>
                <a:rPr lang="ko-KR" altLang="en-US" sz="1400" dirty="0">
                  <a:solidFill>
                    <a:schemeClr val="tx1">
                      <a:lumMod val="75000"/>
                      <a:lumOff val="25000"/>
                    </a:schemeClr>
                  </a:solidFill>
                  <a:latin typeface="Calibri Light (제목)"/>
                  <a:ea typeface="Roboto" panose="02000000000000000000" pitchFamily="2" charset="0"/>
                  <a:cs typeface="Calibri"/>
                </a:rPr>
                <a:t> </a:t>
              </a:r>
              <a:r>
                <a:rPr lang="ko-KR" altLang="en-US" sz="1400" dirty="0" err="1">
                  <a:solidFill>
                    <a:schemeClr val="tx1">
                      <a:lumMod val="75000"/>
                      <a:lumOff val="25000"/>
                    </a:schemeClr>
                  </a:solidFill>
                  <a:latin typeface="Calibri Light (제목)"/>
                  <a:ea typeface="Roboto" panose="02000000000000000000" pitchFamily="2" charset="0"/>
                  <a:cs typeface="Calibri"/>
                </a:rPr>
                <a:t>수치화하여</a:t>
              </a:r>
              <a:r>
                <a:rPr lang="ko-KR" altLang="en-US" sz="1400" dirty="0">
                  <a:solidFill>
                    <a:schemeClr val="tx1">
                      <a:lumMod val="75000"/>
                      <a:lumOff val="25000"/>
                    </a:schemeClr>
                  </a:solidFill>
                  <a:latin typeface="Calibri Light (제목)"/>
                  <a:ea typeface="Roboto" panose="02000000000000000000" pitchFamily="2" charset="0"/>
                  <a:cs typeface="Calibri"/>
                </a:rPr>
                <a:t> 제공</a:t>
              </a:r>
              <a:endParaRPr lang="en-US" altLang="ko-KR" sz="1400" dirty="0">
                <a:solidFill>
                  <a:schemeClr val="tx1">
                    <a:lumMod val="75000"/>
                    <a:lumOff val="25000"/>
                  </a:schemeClr>
                </a:solidFill>
                <a:latin typeface="Calibri Light (제목)"/>
                <a:ea typeface="Roboto" panose="02000000000000000000" pitchFamily="2" charset="0"/>
                <a:cs typeface="Calibri"/>
              </a:endParaRPr>
            </a:p>
            <a:p>
              <a:pPr algn="r">
                <a:lnSpc>
                  <a:spcPct val="150000"/>
                </a:lnSpc>
              </a:pPr>
              <a:r>
                <a:rPr lang="ko-KR" altLang="en-US" sz="1400" dirty="0">
                  <a:solidFill>
                    <a:schemeClr val="tx1">
                      <a:lumMod val="75000"/>
                      <a:lumOff val="25000"/>
                    </a:schemeClr>
                  </a:solidFill>
                  <a:latin typeface="Calibri Light (제목)"/>
                  <a:ea typeface="Roboto" panose="02000000000000000000" pitchFamily="2" charset="0"/>
                  <a:cs typeface="Calibri"/>
                </a:rPr>
                <a:t>연도별 필모그래피를 통한 배우의 활동시기 파악 가능</a:t>
              </a:r>
              <a:endParaRPr lang="en-US" sz="1200" dirty="0">
                <a:solidFill>
                  <a:schemeClr val="tx1">
                    <a:lumMod val="75000"/>
                    <a:lumOff val="25000"/>
                  </a:schemeClr>
                </a:solidFill>
                <a:latin typeface="Calibri Light (제목)"/>
                <a:ea typeface="Roboto" panose="02000000000000000000" pitchFamily="2" charset="0"/>
                <a:cs typeface="Calibri"/>
              </a:endParaRPr>
            </a:p>
          </p:txBody>
        </p:sp>
        <p:sp>
          <p:nvSpPr>
            <p:cNvPr id="51" name="Rektangel 76">
              <a:extLst>
                <a:ext uri="{FF2B5EF4-FFF2-40B4-BE49-F238E27FC236}">
                  <a16:creationId xmlns:a16="http://schemas.microsoft.com/office/drawing/2014/main" id="{A1B61A79-3974-49B7-970A-66002668128A}"/>
                </a:ext>
              </a:extLst>
            </p:cNvPr>
            <p:cNvSpPr>
              <a:spLocks noChangeArrowheads="1"/>
            </p:cNvSpPr>
            <p:nvPr/>
          </p:nvSpPr>
          <p:spPr bwMode="auto">
            <a:xfrm>
              <a:off x="708080" y="4277185"/>
              <a:ext cx="3058172" cy="1259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b="1">
                  <a:solidFill>
                    <a:schemeClr val="tx1"/>
                  </a:solidFill>
                  <a:latin typeface="Helvetica-Compressed" pitchFamily="64" charset="0"/>
                  <a:ea typeface="ＭＳ Ｐゴシック" panose="020B0600070205080204" pitchFamily="34" charset="-128"/>
                </a:defRPr>
              </a:lvl1pPr>
              <a:lvl2pPr marL="37931725" indent="-37474525">
                <a:defRPr sz="2400" b="1">
                  <a:solidFill>
                    <a:schemeClr val="tx1"/>
                  </a:solidFill>
                  <a:latin typeface="Helvetica-Compressed" pitchFamily="64" charset="0"/>
                  <a:ea typeface="ＭＳ Ｐゴシック" panose="020B0600070205080204" pitchFamily="34" charset="-128"/>
                </a:defRPr>
              </a:lvl2pPr>
              <a:lvl3pPr>
                <a:defRPr sz="2400" b="1">
                  <a:solidFill>
                    <a:schemeClr val="tx1"/>
                  </a:solidFill>
                  <a:latin typeface="Helvetica-Compressed" pitchFamily="64" charset="0"/>
                  <a:ea typeface="ＭＳ Ｐゴシック" panose="020B0600070205080204" pitchFamily="34" charset="-128"/>
                </a:defRPr>
              </a:lvl3pPr>
              <a:lvl4pPr>
                <a:defRPr sz="2400" b="1">
                  <a:solidFill>
                    <a:schemeClr val="tx1"/>
                  </a:solidFill>
                  <a:latin typeface="Helvetica-Compressed" pitchFamily="64" charset="0"/>
                  <a:ea typeface="ＭＳ Ｐゴシック" panose="020B0600070205080204" pitchFamily="34" charset="-128"/>
                </a:defRPr>
              </a:lvl4pPr>
              <a:lvl5pPr>
                <a:defRPr sz="2400" b="1">
                  <a:solidFill>
                    <a:schemeClr val="tx1"/>
                  </a:solidFill>
                  <a:latin typeface="Helvetica-Compressed" pitchFamily="64" charset="0"/>
                  <a:ea typeface="ＭＳ Ｐゴシック" panose="020B0600070205080204" pitchFamily="34" charset="-128"/>
                </a:defRPr>
              </a:lvl5pPr>
              <a:lvl6pPr marL="457200" eaLnBrk="0" fontAlgn="base" hangingPunct="0">
                <a:spcBef>
                  <a:spcPct val="0"/>
                </a:spcBef>
                <a:spcAft>
                  <a:spcPct val="0"/>
                </a:spcAft>
                <a:defRPr sz="2400" b="1">
                  <a:solidFill>
                    <a:schemeClr val="tx1"/>
                  </a:solidFill>
                  <a:latin typeface="Helvetica-Compressed" pitchFamily="64" charset="0"/>
                  <a:ea typeface="ＭＳ Ｐゴシック" panose="020B0600070205080204" pitchFamily="34" charset="-128"/>
                </a:defRPr>
              </a:lvl6pPr>
              <a:lvl7pPr marL="914400" eaLnBrk="0" fontAlgn="base" hangingPunct="0">
                <a:spcBef>
                  <a:spcPct val="0"/>
                </a:spcBef>
                <a:spcAft>
                  <a:spcPct val="0"/>
                </a:spcAft>
                <a:defRPr sz="2400" b="1">
                  <a:solidFill>
                    <a:schemeClr val="tx1"/>
                  </a:solidFill>
                  <a:latin typeface="Helvetica-Compressed" pitchFamily="64" charset="0"/>
                  <a:ea typeface="ＭＳ Ｐゴシック" panose="020B0600070205080204" pitchFamily="34" charset="-128"/>
                </a:defRPr>
              </a:lvl7pPr>
              <a:lvl8pPr marL="1371600" eaLnBrk="0" fontAlgn="base" hangingPunct="0">
                <a:spcBef>
                  <a:spcPct val="0"/>
                </a:spcBef>
                <a:spcAft>
                  <a:spcPct val="0"/>
                </a:spcAft>
                <a:defRPr sz="2400" b="1">
                  <a:solidFill>
                    <a:schemeClr val="tx1"/>
                  </a:solidFill>
                  <a:latin typeface="Helvetica-Compressed" pitchFamily="64" charset="0"/>
                  <a:ea typeface="ＭＳ Ｐゴシック" panose="020B0600070205080204" pitchFamily="34" charset="-128"/>
                </a:defRPr>
              </a:lvl8pPr>
              <a:lvl9pPr marL="1828800" eaLnBrk="0" fontAlgn="base" hangingPunct="0">
                <a:spcBef>
                  <a:spcPct val="0"/>
                </a:spcBef>
                <a:spcAft>
                  <a:spcPct val="0"/>
                </a:spcAft>
                <a:defRPr sz="2400" b="1">
                  <a:solidFill>
                    <a:schemeClr val="tx1"/>
                  </a:solidFill>
                  <a:latin typeface="Helvetica-Compressed" pitchFamily="64" charset="0"/>
                  <a:ea typeface="ＭＳ Ｐゴシック" panose="020B0600070205080204" pitchFamily="34" charset="-128"/>
                </a:defRPr>
              </a:lvl9pPr>
            </a:lstStyle>
            <a:p>
              <a:pPr algn="r">
                <a:lnSpc>
                  <a:spcPct val="150000"/>
                </a:lnSpc>
              </a:pPr>
              <a:r>
                <a:rPr lang="id-ID" altLang="id-ID" sz="1600" noProof="1">
                  <a:solidFill>
                    <a:schemeClr val="accent5"/>
                  </a:solidFill>
                  <a:latin typeface="Calibri Light (제목)"/>
                </a:rPr>
                <a:t>Weakness</a:t>
              </a:r>
              <a:endParaRPr lang="id-ID" altLang="id-ID" sz="1400" noProof="1">
                <a:solidFill>
                  <a:schemeClr val="accent5"/>
                </a:solidFill>
                <a:latin typeface="Calibri Light (제목)"/>
              </a:endParaRPr>
            </a:p>
            <a:p>
              <a:pPr algn="r">
                <a:lnSpc>
                  <a:spcPct val="150000"/>
                </a:lnSpc>
              </a:pPr>
              <a:endParaRPr lang="id-ID" altLang="id-ID" sz="800" b="0" noProof="1">
                <a:solidFill>
                  <a:schemeClr val="bg2">
                    <a:lumMod val="75000"/>
                  </a:schemeClr>
                </a:solidFill>
                <a:latin typeface="Calibri Light (제목)"/>
              </a:endParaRPr>
            </a:p>
            <a:p>
              <a:pPr algn="r">
                <a:lnSpc>
                  <a:spcPct val="150000"/>
                </a:lnSpc>
              </a:pPr>
              <a:r>
                <a:rPr lang="ko-KR" altLang="en-US" sz="1400" dirty="0">
                  <a:solidFill>
                    <a:schemeClr val="tx1">
                      <a:lumMod val="75000"/>
                      <a:lumOff val="25000"/>
                    </a:schemeClr>
                  </a:solidFill>
                  <a:latin typeface="Calibri Light (제목)"/>
                  <a:ea typeface="Roboto" panose="02000000000000000000" pitchFamily="2" charset="0"/>
                  <a:cs typeface="Calibri"/>
                </a:rPr>
                <a:t>타사의 사이트에 비해 데이터가 부족</a:t>
              </a:r>
              <a:endParaRPr lang="en-US" altLang="ko-KR" sz="1400" dirty="0">
                <a:solidFill>
                  <a:schemeClr val="tx1">
                    <a:lumMod val="75000"/>
                    <a:lumOff val="25000"/>
                  </a:schemeClr>
                </a:solidFill>
                <a:latin typeface="Calibri Light (제목)"/>
                <a:ea typeface="Roboto" panose="02000000000000000000" pitchFamily="2" charset="0"/>
                <a:cs typeface="Calibri"/>
              </a:endParaRPr>
            </a:p>
            <a:p>
              <a:pPr algn="r">
                <a:lnSpc>
                  <a:spcPct val="150000"/>
                </a:lnSpc>
              </a:pPr>
              <a:endParaRPr lang="en-US" sz="1400" dirty="0">
                <a:solidFill>
                  <a:schemeClr val="bg1">
                    <a:lumMod val="65000"/>
                  </a:schemeClr>
                </a:solidFill>
                <a:latin typeface="Calibri Light (제목)"/>
                <a:ea typeface="Roboto" panose="02000000000000000000" pitchFamily="2" charset="0"/>
                <a:cs typeface="Calibri"/>
              </a:endParaRPr>
            </a:p>
          </p:txBody>
        </p:sp>
      </p:grpSp>
      <p:sp>
        <p:nvSpPr>
          <p:cNvPr id="56" name="제목 1">
            <a:extLst>
              <a:ext uri="{FF2B5EF4-FFF2-40B4-BE49-F238E27FC236}">
                <a16:creationId xmlns:a16="http://schemas.microsoft.com/office/drawing/2014/main" id="{6324041E-3CFD-4F1D-9C5A-D684FB61F6FC}"/>
              </a:ext>
            </a:extLst>
          </p:cNvPr>
          <p:cNvSpPr>
            <a:spLocks noGrp="1"/>
          </p:cNvSpPr>
          <p:nvPr>
            <p:ph type="title"/>
          </p:nvPr>
        </p:nvSpPr>
        <p:spPr>
          <a:xfrm>
            <a:off x="1082566" y="601501"/>
            <a:ext cx="3520016" cy="261406"/>
          </a:xfrm>
        </p:spPr>
        <p:txBody>
          <a:bodyPr>
            <a:noAutofit/>
          </a:bodyPr>
          <a:lstStyle/>
          <a:p>
            <a:r>
              <a:rPr lang="en-US" altLang="ko-KR" sz="2100" b="1" dirty="0">
                <a:solidFill>
                  <a:srgbClr val="006898"/>
                </a:solidFill>
                <a:latin typeface="+mn-ea"/>
                <a:ea typeface="+mn-ea"/>
              </a:rPr>
              <a:t>SWOT ( </a:t>
            </a:r>
            <a:r>
              <a:rPr lang="ko-KR" altLang="en-US" sz="2100" b="1" dirty="0">
                <a:solidFill>
                  <a:srgbClr val="006898"/>
                </a:solidFill>
                <a:latin typeface="+mn-ea"/>
                <a:ea typeface="+mn-ea"/>
              </a:rPr>
              <a:t>벤치마킹 </a:t>
            </a:r>
            <a:r>
              <a:rPr lang="en-US" altLang="ko-KR" sz="2100" b="1" dirty="0">
                <a:solidFill>
                  <a:srgbClr val="006898"/>
                </a:solidFill>
                <a:latin typeface="+mn-ea"/>
                <a:ea typeface="+mn-ea"/>
              </a:rPr>
              <a:t>)</a:t>
            </a:r>
            <a:endParaRPr lang="ko-KR" altLang="en-US" sz="2100" b="1" dirty="0">
              <a:solidFill>
                <a:srgbClr val="006898"/>
              </a:solidFill>
              <a:latin typeface="+mn-ea"/>
              <a:ea typeface="+mn-ea"/>
            </a:endParaRPr>
          </a:p>
        </p:txBody>
      </p:sp>
      <p:sp>
        <p:nvSpPr>
          <p:cNvPr id="55" name="TextBox 54">
            <a:extLst>
              <a:ext uri="{FF2B5EF4-FFF2-40B4-BE49-F238E27FC236}">
                <a16:creationId xmlns:a16="http://schemas.microsoft.com/office/drawing/2014/main" id="{2ACF660C-7E98-4D20-8B07-FE7F296FA721}"/>
              </a:ext>
            </a:extLst>
          </p:cNvPr>
          <p:cNvSpPr txBox="1"/>
          <p:nvPr/>
        </p:nvSpPr>
        <p:spPr>
          <a:xfrm>
            <a:off x="5376333" y="79445"/>
            <a:ext cx="6410199" cy="769441"/>
          </a:xfrm>
          <a:prstGeom prst="rect">
            <a:avLst/>
          </a:prstGeom>
          <a:noFill/>
        </p:spPr>
        <p:txBody>
          <a:bodyPr wrap="square" rtlCol="0">
            <a:spAutoFit/>
          </a:bodyPr>
          <a:lstStyle/>
          <a:p>
            <a:pPr algn="r"/>
            <a:r>
              <a:rPr lang="ko-KR" altLang="en-US" sz="2000" dirty="0">
                <a:solidFill>
                  <a:schemeClr val="tx1">
                    <a:lumMod val="50000"/>
                    <a:lumOff val="50000"/>
                  </a:schemeClr>
                </a:solidFill>
              </a:rPr>
              <a:t>조원소개  </a:t>
            </a:r>
            <a:r>
              <a:rPr lang="en-US" altLang="ko-KR" sz="2000" dirty="0">
                <a:solidFill>
                  <a:srgbClr val="006898"/>
                </a:solidFill>
              </a:rPr>
              <a:t>/  </a:t>
            </a:r>
            <a:r>
              <a:rPr lang="ko-KR" altLang="en-US" sz="2000" b="1" dirty="0">
                <a:solidFill>
                  <a:srgbClr val="006898"/>
                </a:solidFill>
              </a:rPr>
              <a:t>주제선정 </a:t>
            </a:r>
            <a:r>
              <a:rPr lang="ko-KR" altLang="en-US" sz="2000" dirty="0">
                <a:solidFill>
                  <a:srgbClr val="006898"/>
                </a:solidFill>
              </a:rPr>
              <a:t> </a:t>
            </a:r>
            <a:r>
              <a:rPr lang="en-US" altLang="ko-KR" sz="2000" dirty="0">
                <a:solidFill>
                  <a:schemeClr val="tx1">
                    <a:lumMod val="50000"/>
                    <a:lumOff val="50000"/>
                  </a:schemeClr>
                </a:solidFill>
              </a:rPr>
              <a:t>/  </a:t>
            </a:r>
            <a:r>
              <a:rPr lang="ko-KR" altLang="en-US" sz="2000" dirty="0">
                <a:solidFill>
                  <a:schemeClr val="bg2">
                    <a:lumMod val="50000"/>
                  </a:schemeClr>
                </a:solidFill>
              </a:rPr>
              <a:t>적용기술</a:t>
            </a:r>
            <a:r>
              <a:rPr lang="ko-KR" altLang="en-US" sz="2000" dirty="0">
                <a:solidFill>
                  <a:schemeClr val="tx1">
                    <a:lumMod val="50000"/>
                    <a:lumOff val="50000"/>
                  </a:schemeClr>
                </a:solidFill>
              </a:rPr>
              <a:t>  </a:t>
            </a:r>
            <a:r>
              <a:rPr lang="en-US" altLang="ko-KR" sz="2000" dirty="0">
                <a:solidFill>
                  <a:schemeClr val="tx1">
                    <a:lumMod val="50000"/>
                    <a:lumOff val="50000"/>
                  </a:schemeClr>
                </a:solidFill>
              </a:rPr>
              <a:t>/  </a:t>
            </a:r>
            <a:r>
              <a:rPr lang="ko-KR" altLang="en-US" sz="2000" dirty="0">
                <a:solidFill>
                  <a:schemeClr val="bg2">
                    <a:lumMod val="50000"/>
                  </a:schemeClr>
                </a:solidFill>
              </a:rPr>
              <a:t>시연</a:t>
            </a:r>
            <a:r>
              <a:rPr lang="ko-KR" altLang="en-US" sz="2000" b="1" dirty="0">
                <a:solidFill>
                  <a:schemeClr val="accent4"/>
                </a:solidFill>
              </a:rPr>
              <a:t> </a:t>
            </a:r>
            <a:r>
              <a:rPr lang="en-US" altLang="ko-KR" sz="2000" dirty="0">
                <a:solidFill>
                  <a:schemeClr val="tx1">
                    <a:lumMod val="50000"/>
                    <a:lumOff val="50000"/>
                  </a:schemeClr>
                </a:solidFill>
              </a:rPr>
              <a:t>/ </a:t>
            </a:r>
            <a:r>
              <a:rPr lang="en-US" altLang="ko-KR" sz="2400" dirty="0">
                <a:solidFill>
                  <a:schemeClr val="bg2">
                    <a:lumMod val="50000"/>
                  </a:schemeClr>
                </a:solidFill>
                <a:latin typeface="Calibri (본문)"/>
              </a:rPr>
              <a:t>AS-IS,TO-BE</a:t>
            </a:r>
            <a:endParaRPr lang="en-US" altLang="id-ID" sz="2400" dirty="0">
              <a:solidFill>
                <a:schemeClr val="bg2">
                  <a:lumMod val="50000"/>
                </a:schemeClr>
              </a:solidFill>
              <a:latin typeface="Calibri (본문)"/>
              <a:ea typeface="Roboto" panose="02000000000000000000" pitchFamily="2" charset="0"/>
            </a:endParaRPr>
          </a:p>
          <a:p>
            <a:pPr algn="r"/>
            <a:endParaRPr lang="ko-KR" altLang="en-US" sz="2000" b="1" dirty="0">
              <a:solidFill>
                <a:schemeClr val="accent4"/>
              </a:solidFill>
            </a:endParaRPr>
          </a:p>
        </p:txBody>
      </p:sp>
    </p:spTree>
    <p:extLst>
      <p:ext uri="{BB962C8B-B14F-4D97-AF65-F5344CB8AC3E}">
        <p14:creationId xmlns:p14="http://schemas.microsoft.com/office/powerpoint/2010/main" val="624712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29561" y="6400465"/>
            <a:ext cx="434724" cy="230832"/>
          </a:xfrm>
          <a:prstGeom prst="rect">
            <a:avLst/>
          </a:prstGeom>
        </p:spPr>
        <p:txBody>
          <a:bodyPr wrap="square">
            <a:spAutoFit/>
          </a:bodyPr>
          <a:lstStyle/>
          <a:p>
            <a:pPr algn="ctr"/>
            <a:fld id="{B6CDF4B4-146F-4CD0-B0FE-F3CF0468E44B}" type="slidenum">
              <a:rPr lang="id-ID" sz="900">
                <a:solidFill>
                  <a:schemeClr val="bg1"/>
                </a:solidFill>
                <a:latin typeface="Roboto" panose="02000000000000000000" pitchFamily="2" charset="0"/>
                <a:ea typeface="Roboto" panose="02000000000000000000" pitchFamily="2" charset="0"/>
                <a:cs typeface="Open Sans Light" panose="020B0306030504020204" pitchFamily="34" charset="0"/>
              </a:rPr>
              <a:t>8</a:t>
            </a:fld>
            <a:endParaRPr lang="id-ID" sz="1200" dirty="0">
              <a:solidFill>
                <a:schemeClr val="bg1"/>
              </a:solidFill>
              <a:latin typeface="Roboto" panose="02000000000000000000" pitchFamily="2" charset="0"/>
              <a:ea typeface="Roboto" panose="02000000000000000000" pitchFamily="2" charset="0"/>
              <a:cs typeface="Open Sans Light" panose="020B0306030504020204" pitchFamily="34" charset="0"/>
            </a:endParaRPr>
          </a:p>
        </p:txBody>
      </p:sp>
      <p:sp>
        <p:nvSpPr>
          <p:cNvPr id="7" name="Freeform 1"/>
          <p:cNvSpPr>
            <a:spLocks noChangeArrowheads="1"/>
          </p:cNvSpPr>
          <p:nvPr/>
        </p:nvSpPr>
        <p:spPr bwMode="auto">
          <a:xfrm>
            <a:off x="3078937" y="3202199"/>
            <a:ext cx="530513" cy="775786"/>
          </a:xfrm>
          <a:custGeom>
            <a:avLst/>
            <a:gdLst>
              <a:gd name="T0" fmla="*/ 2000 w 2969"/>
              <a:gd name="T1" fmla="*/ 656 h 4375"/>
              <a:gd name="T2" fmla="*/ 2000 w 2969"/>
              <a:gd name="T3" fmla="*/ 656 h 4375"/>
              <a:gd name="T4" fmla="*/ 2281 w 2969"/>
              <a:gd name="T5" fmla="*/ 562 h 4375"/>
              <a:gd name="T6" fmla="*/ 2750 w 2969"/>
              <a:gd name="T7" fmla="*/ 812 h 4375"/>
              <a:gd name="T8" fmla="*/ 2968 w 2969"/>
              <a:gd name="T9" fmla="*/ 812 h 4375"/>
              <a:gd name="T10" fmla="*/ 2968 w 2969"/>
              <a:gd name="T11" fmla="*/ 0 h 4375"/>
              <a:gd name="T12" fmla="*/ 0 w 2969"/>
              <a:gd name="T13" fmla="*/ 0 h 4375"/>
              <a:gd name="T14" fmla="*/ 0 w 2969"/>
              <a:gd name="T15" fmla="*/ 3186 h 4375"/>
              <a:gd name="T16" fmla="*/ 1062 w 2969"/>
              <a:gd name="T17" fmla="*/ 3186 h 4375"/>
              <a:gd name="T18" fmla="*/ 1156 w 2969"/>
              <a:gd name="T19" fmla="*/ 3249 h 4375"/>
              <a:gd name="T20" fmla="*/ 1156 w 2969"/>
              <a:gd name="T21" fmla="*/ 3624 h 4375"/>
              <a:gd name="T22" fmla="*/ 1125 w 2969"/>
              <a:gd name="T23" fmla="*/ 3686 h 4375"/>
              <a:gd name="T24" fmla="*/ 875 w 2969"/>
              <a:gd name="T25" fmla="*/ 4030 h 4375"/>
              <a:gd name="T26" fmla="*/ 968 w 2969"/>
              <a:gd name="T27" fmla="*/ 4249 h 4375"/>
              <a:gd name="T28" fmla="*/ 1250 w 2969"/>
              <a:gd name="T29" fmla="*/ 4374 h 4375"/>
              <a:gd name="T30" fmla="*/ 1718 w 2969"/>
              <a:gd name="T31" fmla="*/ 4093 h 4375"/>
              <a:gd name="T32" fmla="*/ 1437 w 2969"/>
              <a:gd name="T33" fmla="*/ 3655 h 4375"/>
              <a:gd name="T34" fmla="*/ 1406 w 2969"/>
              <a:gd name="T35" fmla="*/ 3593 h 4375"/>
              <a:gd name="T36" fmla="*/ 1406 w 2969"/>
              <a:gd name="T37" fmla="*/ 3249 h 4375"/>
              <a:gd name="T38" fmla="*/ 1468 w 2969"/>
              <a:gd name="T39" fmla="*/ 3155 h 4375"/>
              <a:gd name="T40" fmla="*/ 2968 w 2969"/>
              <a:gd name="T41" fmla="*/ 3155 h 4375"/>
              <a:gd name="T42" fmla="*/ 2968 w 2969"/>
              <a:gd name="T43" fmla="*/ 1375 h 4375"/>
              <a:gd name="T44" fmla="*/ 2812 w 2969"/>
              <a:gd name="T45" fmla="*/ 1375 h 4375"/>
              <a:gd name="T46" fmla="*/ 2312 w 2969"/>
              <a:gd name="T47" fmla="*/ 1687 h 4375"/>
              <a:gd name="T48" fmla="*/ 1843 w 2969"/>
              <a:gd name="T49" fmla="*/ 1125 h 4375"/>
              <a:gd name="T50" fmla="*/ 2000 w 2969"/>
              <a:gd name="T51" fmla="*/ 656 h 4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69" h="4375">
                <a:moveTo>
                  <a:pt x="2000" y="656"/>
                </a:moveTo>
                <a:lnTo>
                  <a:pt x="2000" y="656"/>
                </a:lnTo>
                <a:cubicBezTo>
                  <a:pt x="2062" y="594"/>
                  <a:pt x="2156" y="562"/>
                  <a:pt x="2281" y="562"/>
                </a:cubicBezTo>
                <a:cubicBezTo>
                  <a:pt x="2468" y="562"/>
                  <a:pt x="2656" y="750"/>
                  <a:pt x="2750" y="812"/>
                </a:cubicBezTo>
                <a:cubicBezTo>
                  <a:pt x="2968" y="812"/>
                  <a:pt x="2968" y="812"/>
                  <a:pt x="2968" y="812"/>
                </a:cubicBezTo>
                <a:cubicBezTo>
                  <a:pt x="2968" y="0"/>
                  <a:pt x="2968" y="0"/>
                  <a:pt x="2968" y="0"/>
                </a:cubicBezTo>
                <a:cubicBezTo>
                  <a:pt x="0" y="0"/>
                  <a:pt x="0" y="0"/>
                  <a:pt x="0" y="0"/>
                </a:cubicBezTo>
                <a:cubicBezTo>
                  <a:pt x="0" y="3186"/>
                  <a:pt x="0" y="3186"/>
                  <a:pt x="0" y="3186"/>
                </a:cubicBezTo>
                <a:cubicBezTo>
                  <a:pt x="1062" y="3186"/>
                  <a:pt x="1062" y="3186"/>
                  <a:pt x="1062" y="3186"/>
                </a:cubicBezTo>
                <a:cubicBezTo>
                  <a:pt x="1125" y="3186"/>
                  <a:pt x="1156" y="3218"/>
                  <a:pt x="1156" y="3249"/>
                </a:cubicBezTo>
                <a:cubicBezTo>
                  <a:pt x="1156" y="3624"/>
                  <a:pt x="1156" y="3624"/>
                  <a:pt x="1156" y="3624"/>
                </a:cubicBezTo>
                <a:cubicBezTo>
                  <a:pt x="1156" y="3655"/>
                  <a:pt x="1125" y="3686"/>
                  <a:pt x="1125" y="3686"/>
                </a:cubicBezTo>
                <a:cubicBezTo>
                  <a:pt x="1062" y="3749"/>
                  <a:pt x="875" y="3905"/>
                  <a:pt x="875" y="4030"/>
                </a:cubicBezTo>
                <a:cubicBezTo>
                  <a:pt x="875" y="4093"/>
                  <a:pt x="906" y="4186"/>
                  <a:pt x="968" y="4249"/>
                </a:cubicBezTo>
                <a:cubicBezTo>
                  <a:pt x="1031" y="4311"/>
                  <a:pt x="1125" y="4374"/>
                  <a:pt x="1250" y="4374"/>
                </a:cubicBezTo>
                <a:cubicBezTo>
                  <a:pt x="1406" y="4374"/>
                  <a:pt x="1687" y="4311"/>
                  <a:pt x="1718" y="4093"/>
                </a:cubicBezTo>
                <a:cubicBezTo>
                  <a:pt x="1718" y="3843"/>
                  <a:pt x="1437" y="3655"/>
                  <a:pt x="1437" y="3655"/>
                </a:cubicBezTo>
                <a:cubicBezTo>
                  <a:pt x="1406" y="3655"/>
                  <a:pt x="1406" y="3624"/>
                  <a:pt x="1406" y="3593"/>
                </a:cubicBezTo>
                <a:cubicBezTo>
                  <a:pt x="1406" y="3249"/>
                  <a:pt x="1406" y="3249"/>
                  <a:pt x="1406" y="3249"/>
                </a:cubicBezTo>
                <a:cubicBezTo>
                  <a:pt x="1406" y="3186"/>
                  <a:pt x="1437" y="3155"/>
                  <a:pt x="1468" y="3155"/>
                </a:cubicBezTo>
                <a:cubicBezTo>
                  <a:pt x="2968" y="3155"/>
                  <a:pt x="2968" y="3155"/>
                  <a:pt x="2968" y="3155"/>
                </a:cubicBezTo>
                <a:cubicBezTo>
                  <a:pt x="2968" y="1375"/>
                  <a:pt x="2968" y="1375"/>
                  <a:pt x="2968" y="1375"/>
                </a:cubicBezTo>
                <a:cubicBezTo>
                  <a:pt x="2812" y="1375"/>
                  <a:pt x="2812" y="1375"/>
                  <a:pt x="2812" y="1375"/>
                </a:cubicBezTo>
                <a:cubicBezTo>
                  <a:pt x="2718" y="1469"/>
                  <a:pt x="2500" y="1687"/>
                  <a:pt x="2312" y="1687"/>
                </a:cubicBezTo>
                <a:cubicBezTo>
                  <a:pt x="2093" y="1687"/>
                  <a:pt x="1843" y="1531"/>
                  <a:pt x="1843" y="1125"/>
                </a:cubicBezTo>
                <a:cubicBezTo>
                  <a:pt x="1843" y="875"/>
                  <a:pt x="1937" y="719"/>
                  <a:pt x="2000" y="656"/>
                </a:cubicBezTo>
              </a:path>
            </a:pathLst>
          </a:custGeom>
          <a:solidFill>
            <a:schemeClr val="accent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dirty="0"/>
          </a:p>
        </p:txBody>
      </p:sp>
      <p:sp>
        <p:nvSpPr>
          <p:cNvPr id="8" name="Freeform 2"/>
          <p:cNvSpPr>
            <a:spLocks noChangeArrowheads="1"/>
          </p:cNvSpPr>
          <p:nvPr/>
        </p:nvSpPr>
        <p:spPr bwMode="auto">
          <a:xfrm>
            <a:off x="2520044" y="3202200"/>
            <a:ext cx="531302" cy="565417"/>
          </a:xfrm>
          <a:custGeom>
            <a:avLst/>
            <a:gdLst>
              <a:gd name="T0" fmla="*/ 2969 w 2970"/>
              <a:gd name="T1" fmla="*/ 0 h 3187"/>
              <a:gd name="T2" fmla="*/ 2969 w 2970"/>
              <a:gd name="T3" fmla="*/ 0 h 3187"/>
              <a:gd name="T4" fmla="*/ 0 w 2970"/>
              <a:gd name="T5" fmla="*/ 0 h 3187"/>
              <a:gd name="T6" fmla="*/ 0 w 2970"/>
              <a:gd name="T7" fmla="*/ 781 h 3187"/>
              <a:gd name="T8" fmla="*/ 219 w 2970"/>
              <a:gd name="T9" fmla="*/ 781 h 3187"/>
              <a:gd name="T10" fmla="*/ 719 w 2970"/>
              <a:gd name="T11" fmla="*/ 500 h 3187"/>
              <a:gd name="T12" fmla="*/ 1126 w 2970"/>
              <a:gd name="T13" fmla="*/ 1062 h 3187"/>
              <a:gd name="T14" fmla="*/ 1001 w 2970"/>
              <a:gd name="T15" fmla="*/ 1500 h 3187"/>
              <a:gd name="T16" fmla="*/ 688 w 2970"/>
              <a:gd name="T17" fmla="*/ 1625 h 3187"/>
              <a:gd name="T18" fmla="*/ 219 w 2970"/>
              <a:gd name="T19" fmla="*/ 1344 h 3187"/>
              <a:gd name="T20" fmla="*/ 0 w 2970"/>
              <a:gd name="T21" fmla="*/ 1344 h 3187"/>
              <a:gd name="T22" fmla="*/ 0 w 2970"/>
              <a:gd name="T23" fmla="*/ 3030 h 3187"/>
              <a:gd name="T24" fmla="*/ 63 w 2970"/>
              <a:gd name="T25" fmla="*/ 3186 h 3187"/>
              <a:gd name="T26" fmla="*/ 2969 w 2970"/>
              <a:gd name="T27" fmla="*/ 3186 h 3187"/>
              <a:gd name="T28" fmla="*/ 2969 w 2970"/>
              <a:gd name="T29" fmla="*/ 0 h 3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70" h="3187">
                <a:moveTo>
                  <a:pt x="2969" y="0"/>
                </a:moveTo>
                <a:lnTo>
                  <a:pt x="2969" y="0"/>
                </a:lnTo>
                <a:cubicBezTo>
                  <a:pt x="0" y="0"/>
                  <a:pt x="0" y="0"/>
                  <a:pt x="0" y="0"/>
                </a:cubicBezTo>
                <a:cubicBezTo>
                  <a:pt x="0" y="781"/>
                  <a:pt x="0" y="781"/>
                  <a:pt x="0" y="781"/>
                </a:cubicBezTo>
                <a:cubicBezTo>
                  <a:pt x="219" y="781"/>
                  <a:pt x="219" y="781"/>
                  <a:pt x="219" y="781"/>
                </a:cubicBezTo>
                <a:cubicBezTo>
                  <a:pt x="251" y="687"/>
                  <a:pt x="407" y="500"/>
                  <a:pt x="719" y="500"/>
                </a:cubicBezTo>
                <a:cubicBezTo>
                  <a:pt x="1126" y="500"/>
                  <a:pt x="1126" y="937"/>
                  <a:pt x="1126" y="1062"/>
                </a:cubicBezTo>
                <a:cubicBezTo>
                  <a:pt x="1126" y="1281"/>
                  <a:pt x="1094" y="1406"/>
                  <a:pt x="1001" y="1500"/>
                </a:cubicBezTo>
                <a:cubicBezTo>
                  <a:pt x="907" y="1594"/>
                  <a:pt x="813" y="1625"/>
                  <a:pt x="688" y="1625"/>
                </a:cubicBezTo>
                <a:cubicBezTo>
                  <a:pt x="438" y="1594"/>
                  <a:pt x="282" y="1437"/>
                  <a:pt x="219" y="1344"/>
                </a:cubicBezTo>
                <a:cubicBezTo>
                  <a:pt x="0" y="1344"/>
                  <a:pt x="0" y="1344"/>
                  <a:pt x="0" y="1344"/>
                </a:cubicBezTo>
                <a:cubicBezTo>
                  <a:pt x="0" y="3030"/>
                  <a:pt x="0" y="3030"/>
                  <a:pt x="0" y="3030"/>
                </a:cubicBezTo>
                <a:cubicBezTo>
                  <a:pt x="32" y="3093"/>
                  <a:pt x="32" y="3124"/>
                  <a:pt x="63" y="3186"/>
                </a:cubicBezTo>
                <a:cubicBezTo>
                  <a:pt x="2969" y="3186"/>
                  <a:pt x="2969" y="3186"/>
                  <a:pt x="2969" y="3186"/>
                </a:cubicBezTo>
                <a:lnTo>
                  <a:pt x="2969" y="0"/>
                </a:lnTo>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9" name="Freeform 3"/>
          <p:cNvSpPr>
            <a:spLocks noChangeArrowheads="1"/>
          </p:cNvSpPr>
          <p:nvPr/>
        </p:nvSpPr>
        <p:spPr bwMode="auto">
          <a:xfrm>
            <a:off x="2520044" y="2049469"/>
            <a:ext cx="1362938" cy="748415"/>
          </a:xfrm>
          <a:custGeom>
            <a:avLst/>
            <a:gdLst>
              <a:gd name="T0" fmla="*/ 0 w 7626"/>
              <a:gd name="T1" fmla="*/ 3031 h 4220"/>
              <a:gd name="T2" fmla="*/ 0 w 7626"/>
              <a:gd name="T3" fmla="*/ 3031 h 4220"/>
              <a:gd name="T4" fmla="*/ 1282 w 7626"/>
              <a:gd name="T5" fmla="*/ 3031 h 4220"/>
              <a:gd name="T6" fmla="*/ 1344 w 7626"/>
              <a:gd name="T7" fmla="*/ 3094 h 4220"/>
              <a:gd name="T8" fmla="*/ 1344 w 7626"/>
              <a:gd name="T9" fmla="*/ 3500 h 4220"/>
              <a:gd name="T10" fmla="*/ 1313 w 7626"/>
              <a:gd name="T11" fmla="*/ 3562 h 4220"/>
              <a:gd name="T12" fmla="*/ 1094 w 7626"/>
              <a:gd name="T13" fmla="*/ 3875 h 4220"/>
              <a:gd name="T14" fmla="*/ 1469 w 7626"/>
              <a:gd name="T15" fmla="*/ 4219 h 4220"/>
              <a:gd name="T16" fmla="*/ 1907 w 7626"/>
              <a:gd name="T17" fmla="*/ 3906 h 4220"/>
              <a:gd name="T18" fmla="*/ 1657 w 7626"/>
              <a:gd name="T19" fmla="*/ 3531 h 4220"/>
              <a:gd name="T20" fmla="*/ 1594 w 7626"/>
              <a:gd name="T21" fmla="*/ 3469 h 4220"/>
              <a:gd name="T22" fmla="*/ 1626 w 7626"/>
              <a:gd name="T23" fmla="*/ 3125 h 4220"/>
              <a:gd name="T24" fmla="*/ 1688 w 7626"/>
              <a:gd name="T25" fmla="*/ 3062 h 4220"/>
              <a:gd name="T26" fmla="*/ 4437 w 7626"/>
              <a:gd name="T27" fmla="*/ 3062 h 4220"/>
              <a:gd name="T28" fmla="*/ 4437 w 7626"/>
              <a:gd name="T29" fmla="*/ 2812 h 4220"/>
              <a:gd name="T30" fmla="*/ 4156 w 7626"/>
              <a:gd name="T31" fmla="*/ 2312 h 4220"/>
              <a:gd name="T32" fmla="*/ 4687 w 7626"/>
              <a:gd name="T33" fmla="*/ 1906 h 4220"/>
              <a:gd name="T34" fmla="*/ 5250 w 7626"/>
              <a:gd name="T35" fmla="*/ 2312 h 4220"/>
              <a:gd name="T36" fmla="*/ 4968 w 7626"/>
              <a:gd name="T37" fmla="*/ 2812 h 4220"/>
              <a:gd name="T38" fmla="*/ 4968 w 7626"/>
              <a:gd name="T39" fmla="*/ 3031 h 4220"/>
              <a:gd name="T40" fmla="*/ 7625 w 7626"/>
              <a:gd name="T41" fmla="*/ 3031 h 4220"/>
              <a:gd name="T42" fmla="*/ 6531 w 7626"/>
              <a:gd name="T43" fmla="*/ 1375 h 4220"/>
              <a:gd name="T44" fmla="*/ 3156 w 7626"/>
              <a:gd name="T45" fmla="*/ 0 h 4220"/>
              <a:gd name="T46" fmla="*/ 0 w 7626"/>
              <a:gd name="T47" fmla="*/ 1000 h 4220"/>
              <a:gd name="T48" fmla="*/ 0 w 7626"/>
              <a:gd name="T49" fmla="*/ 3031 h 4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626" h="4220">
                <a:moveTo>
                  <a:pt x="0" y="3031"/>
                </a:moveTo>
                <a:lnTo>
                  <a:pt x="0" y="3031"/>
                </a:lnTo>
                <a:cubicBezTo>
                  <a:pt x="1282" y="3031"/>
                  <a:pt x="1282" y="3031"/>
                  <a:pt x="1282" y="3031"/>
                </a:cubicBezTo>
                <a:cubicBezTo>
                  <a:pt x="1313" y="3031"/>
                  <a:pt x="1344" y="3062"/>
                  <a:pt x="1344" y="3094"/>
                </a:cubicBezTo>
                <a:cubicBezTo>
                  <a:pt x="1344" y="3500"/>
                  <a:pt x="1344" y="3500"/>
                  <a:pt x="1344" y="3500"/>
                </a:cubicBezTo>
                <a:cubicBezTo>
                  <a:pt x="1344" y="3500"/>
                  <a:pt x="1344" y="3531"/>
                  <a:pt x="1313" y="3562"/>
                </a:cubicBezTo>
                <a:cubicBezTo>
                  <a:pt x="1251" y="3594"/>
                  <a:pt x="1094" y="3719"/>
                  <a:pt x="1094" y="3875"/>
                </a:cubicBezTo>
                <a:cubicBezTo>
                  <a:pt x="1094" y="4031"/>
                  <a:pt x="1219" y="4219"/>
                  <a:pt x="1469" y="4219"/>
                </a:cubicBezTo>
                <a:cubicBezTo>
                  <a:pt x="1719" y="4219"/>
                  <a:pt x="1907" y="4062"/>
                  <a:pt x="1907" y="3906"/>
                </a:cubicBezTo>
                <a:cubicBezTo>
                  <a:pt x="1938" y="3656"/>
                  <a:pt x="1657" y="3531"/>
                  <a:pt x="1657" y="3531"/>
                </a:cubicBezTo>
                <a:cubicBezTo>
                  <a:pt x="1626" y="3531"/>
                  <a:pt x="1594" y="3500"/>
                  <a:pt x="1594" y="3469"/>
                </a:cubicBezTo>
                <a:cubicBezTo>
                  <a:pt x="1626" y="3125"/>
                  <a:pt x="1626" y="3125"/>
                  <a:pt x="1626" y="3125"/>
                </a:cubicBezTo>
                <a:cubicBezTo>
                  <a:pt x="1626" y="3094"/>
                  <a:pt x="1657" y="3062"/>
                  <a:pt x="1688" y="3062"/>
                </a:cubicBezTo>
                <a:cubicBezTo>
                  <a:pt x="4437" y="3062"/>
                  <a:pt x="4437" y="3062"/>
                  <a:pt x="4437" y="3062"/>
                </a:cubicBezTo>
                <a:cubicBezTo>
                  <a:pt x="4437" y="2812"/>
                  <a:pt x="4437" y="2812"/>
                  <a:pt x="4437" y="2812"/>
                </a:cubicBezTo>
                <a:cubicBezTo>
                  <a:pt x="4343" y="2750"/>
                  <a:pt x="4156" y="2594"/>
                  <a:pt x="4156" y="2312"/>
                </a:cubicBezTo>
                <a:cubicBezTo>
                  <a:pt x="4156" y="2031"/>
                  <a:pt x="4437" y="1906"/>
                  <a:pt x="4687" y="1906"/>
                </a:cubicBezTo>
                <a:cubicBezTo>
                  <a:pt x="4937" y="1906"/>
                  <a:pt x="5250" y="2000"/>
                  <a:pt x="5250" y="2312"/>
                </a:cubicBezTo>
                <a:cubicBezTo>
                  <a:pt x="5250" y="2594"/>
                  <a:pt x="5062" y="2750"/>
                  <a:pt x="4968" y="2812"/>
                </a:cubicBezTo>
                <a:cubicBezTo>
                  <a:pt x="4968" y="3031"/>
                  <a:pt x="4968" y="3031"/>
                  <a:pt x="4968" y="3031"/>
                </a:cubicBezTo>
                <a:cubicBezTo>
                  <a:pt x="7625" y="3031"/>
                  <a:pt x="7625" y="3031"/>
                  <a:pt x="7625" y="3031"/>
                </a:cubicBezTo>
                <a:cubicBezTo>
                  <a:pt x="7374" y="2437"/>
                  <a:pt x="6999" y="1812"/>
                  <a:pt x="6531" y="1375"/>
                </a:cubicBezTo>
                <a:cubicBezTo>
                  <a:pt x="5531" y="562"/>
                  <a:pt x="4625" y="31"/>
                  <a:pt x="3156" y="0"/>
                </a:cubicBezTo>
                <a:cubicBezTo>
                  <a:pt x="2251" y="0"/>
                  <a:pt x="1032" y="250"/>
                  <a:pt x="0" y="1000"/>
                </a:cubicBezTo>
                <a:lnTo>
                  <a:pt x="0" y="3031"/>
                </a:lnTo>
              </a:path>
            </a:pathLst>
          </a:custGeom>
          <a:solidFill>
            <a:schemeClr val="accent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10" name="Freeform 4"/>
          <p:cNvSpPr>
            <a:spLocks noChangeArrowheads="1"/>
          </p:cNvSpPr>
          <p:nvPr/>
        </p:nvSpPr>
        <p:spPr bwMode="auto">
          <a:xfrm>
            <a:off x="3078936" y="2415466"/>
            <a:ext cx="731525" cy="764837"/>
          </a:xfrm>
          <a:custGeom>
            <a:avLst/>
            <a:gdLst>
              <a:gd name="T0" fmla="*/ 2968 w 4094"/>
              <a:gd name="T1" fmla="*/ 2875 h 4314"/>
              <a:gd name="T2" fmla="*/ 2968 w 4094"/>
              <a:gd name="T3" fmla="*/ 2875 h 4314"/>
              <a:gd name="T4" fmla="*/ 3031 w 4094"/>
              <a:gd name="T5" fmla="*/ 2813 h 4314"/>
              <a:gd name="T6" fmla="*/ 3375 w 4094"/>
              <a:gd name="T7" fmla="*/ 2813 h 4314"/>
              <a:gd name="T8" fmla="*/ 3406 w 4094"/>
              <a:gd name="T9" fmla="*/ 2844 h 4314"/>
              <a:gd name="T10" fmla="*/ 3812 w 4094"/>
              <a:gd name="T11" fmla="*/ 3063 h 4314"/>
              <a:gd name="T12" fmla="*/ 4093 w 4094"/>
              <a:gd name="T13" fmla="*/ 2657 h 4314"/>
              <a:gd name="T14" fmla="*/ 3812 w 4094"/>
              <a:gd name="T15" fmla="*/ 2282 h 4314"/>
              <a:gd name="T16" fmla="*/ 3406 w 4094"/>
              <a:gd name="T17" fmla="*/ 2532 h 4314"/>
              <a:gd name="T18" fmla="*/ 3343 w 4094"/>
              <a:gd name="T19" fmla="*/ 2563 h 4314"/>
              <a:gd name="T20" fmla="*/ 3000 w 4094"/>
              <a:gd name="T21" fmla="*/ 2563 h 4314"/>
              <a:gd name="T22" fmla="*/ 2937 w 4094"/>
              <a:gd name="T23" fmla="*/ 2500 h 4314"/>
              <a:gd name="T24" fmla="*/ 2937 w 4094"/>
              <a:gd name="T25" fmla="*/ 1125 h 4314"/>
              <a:gd name="T26" fmla="*/ 1781 w 4094"/>
              <a:gd name="T27" fmla="*/ 1125 h 4314"/>
              <a:gd name="T28" fmla="*/ 1718 w 4094"/>
              <a:gd name="T29" fmla="*/ 1063 h 4314"/>
              <a:gd name="T30" fmla="*/ 1718 w 4094"/>
              <a:gd name="T31" fmla="*/ 719 h 4314"/>
              <a:gd name="T32" fmla="*/ 1750 w 4094"/>
              <a:gd name="T33" fmla="*/ 657 h 4314"/>
              <a:gd name="T34" fmla="*/ 1968 w 4094"/>
              <a:gd name="T35" fmla="*/ 250 h 4314"/>
              <a:gd name="T36" fmla="*/ 1562 w 4094"/>
              <a:gd name="T37" fmla="*/ 0 h 4314"/>
              <a:gd name="T38" fmla="*/ 1187 w 4094"/>
              <a:gd name="T39" fmla="*/ 250 h 4314"/>
              <a:gd name="T40" fmla="*/ 1406 w 4094"/>
              <a:gd name="T41" fmla="*/ 657 h 4314"/>
              <a:gd name="T42" fmla="*/ 1468 w 4094"/>
              <a:gd name="T43" fmla="*/ 719 h 4314"/>
              <a:gd name="T44" fmla="*/ 1468 w 4094"/>
              <a:gd name="T45" fmla="*/ 1063 h 4314"/>
              <a:gd name="T46" fmla="*/ 1375 w 4094"/>
              <a:gd name="T47" fmla="*/ 1157 h 4314"/>
              <a:gd name="T48" fmla="*/ 0 w 4094"/>
              <a:gd name="T49" fmla="*/ 1157 h 4314"/>
              <a:gd name="T50" fmla="*/ 0 w 4094"/>
              <a:gd name="T51" fmla="*/ 4313 h 4314"/>
              <a:gd name="T52" fmla="*/ 2968 w 4094"/>
              <a:gd name="T53" fmla="*/ 4313 h 4314"/>
              <a:gd name="T54" fmla="*/ 2968 w 4094"/>
              <a:gd name="T55" fmla="*/ 2875 h 4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4" h="4314">
                <a:moveTo>
                  <a:pt x="2968" y="2875"/>
                </a:moveTo>
                <a:lnTo>
                  <a:pt x="2968" y="2875"/>
                </a:lnTo>
                <a:cubicBezTo>
                  <a:pt x="2968" y="2844"/>
                  <a:pt x="3000" y="2813"/>
                  <a:pt x="3031" y="2813"/>
                </a:cubicBezTo>
                <a:cubicBezTo>
                  <a:pt x="3375" y="2813"/>
                  <a:pt x="3375" y="2813"/>
                  <a:pt x="3375" y="2813"/>
                </a:cubicBezTo>
                <a:cubicBezTo>
                  <a:pt x="3375" y="2813"/>
                  <a:pt x="3406" y="2813"/>
                  <a:pt x="3406" y="2844"/>
                </a:cubicBezTo>
                <a:cubicBezTo>
                  <a:pt x="3468" y="2907"/>
                  <a:pt x="3656" y="3063"/>
                  <a:pt x="3812" y="3063"/>
                </a:cubicBezTo>
                <a:cubicBezTo>
                  <a:pt x="3999" y="3063"/>
                  <a:pt x="4093" y="2844"/>
                  <a:pt x="4093" y="2657"/>
                </a:cubicBezTo>
                <a:cubicBezTo>
                  <a:pt x="4093" y="2407"/>
                  <a:pt x="3968" y="2282"/>
                  <a:pt x="3812" y="2282"/>
                </a:cubicBezTo>
                <a:cubicBezTo>
                  <a:pt x="3687" y="2282"/>
                  <a:pt x="3499" y="2438"/>
                  <a:pt x="3406" y="2532"/>
                </a:cubicBezTo>
                <a:cubicBezTo>
                  <a:pt x="3406" y="2563"/>
                  <a:pt x="3375" y="2563"/>
                  <a:pt x="3343" y="2563"/>
                </a:cubicBezTo>
                <a:cubicBezTo>
                  <a:pt x="3000" y="2563"/>
                  <a:pt x="3000" y="2563"/>
                  <a:pt x="3000" y="2563"/>
                </a:cubicBezTo>
                <a:cubicBezTo>
                  <a:pt x="2968" y="2563"/>
                  <a:pt x="2937" y="2532"/>
                  <a:pt x="2937" y="2500"/>
                </a:cubicBezTo>
                <a:cubicBezTo>
                  <a:pt x="2937" y="1125"/>
                  <a:pt x="2937" y="1125"/>
                  <a:pt x="2937" y="1125"/>
                </a:cubicBezTo>
                <a:cubicBezTo>
                  <a:pt x="1781" y="1125"/>
                  <a:pt x="1781" y="1125"/>
                  <a:pt x="1781" y="1125"/>
                </a:cubicBezTo>
                <a:cubicBezTo>
                  <a:pt x="1750" y="1125"/>
                  <a:pt x="1718" y="1094"/>
                  <a:pt x="1718" y="1063"/>
                </a:cubicBezTo>
                <a:cubicBezTo>
                  <a:pt x="1718" y="719"/>
                  <a:pt x="1718" y="719"/>
                  <a:pt x="1718" y="719"/>
                </a:cubicBezTo>
                <a:cubicBezTo>
                  <a:pt x="1718" y="688"/>
                  <a:pt x="1718" y="657"/>
                  <a:pt x="1750" y="657"/>
                </a:cubicBezTo>
                <a:cubicBezTo>
                  <a:pt x="1750" y="657"/>
                  <a:pt x="1968" y="500"/>
                  <a:pt x="1968" y="250"/>
                </a:cubicBezTo>
                <a:cubicBezTo>
                  <a:pt x="1968" y="0"/>
                  <a:pt x="1625" y="0"/>
                  <a:pt x="1562" y="0"/>
                </a:cubicBezTo>
                <a:cubicBezTo>
                  <a:pt x="1406" y="0"/>
                  <a:pt x="1187" y="32"/>
                  <a:pt x="1187" y="250"/>
                </a:cubicBezTo>
                <a:cubicBezTo>
                  <a:pt x="1187" y="500"/>
                  <a:pt x="1406" y="625"/>
                  <a:pt x="1406" y="657"/>
                </a:cubicBezTo>
                <a:cubicBezTo>
                  <a:pt x="1437" y="657"/>
                  <a:pt x="1468" y="688"/>
                  <a:pt x="1468" y="719"/>
                </a:cubicBezTo>
                <a:cubicBezTo>
                  <a:pt x="1468" y="1063"/>
                  <a:pt x="1468" y="1063"/>
                  <a:pt x="1468" y="1063"/>
                </a:cubicBezTo>
                <a:cubicBezTo>
                  <a:pt x="1468" y="1094"/>
                  <a:pt x="1406" y="1157"/>
                  <a:pt x="1375" y="1157"/>
                </a:cubicBezTo>
                <a:cubicBezTo>
                  <a:pt x="0" y="1157"/>
                  <a:pt x="0" y="1157"/>
                  <a:pt x="0" y="1157"/>
                </a:cubicBezTo>
                <a:cubicBezTo>
                  <a:pt x="0" y="4313"/>
                  <a:pt x="0" y="4313"/>
                  <a:pt x="0" y="4313"/>
                </a:cubicBezTo>
                <a:cubicBezTo>
                  <a:pt x="2968" y="4313"/>
                  <a:pt x="2968" y="4313"/>
                  <a:pt x="2968" y="4313"/>
                </a:cubicBezTo>
                <a:lnTo>
                  <a:pt x="2968" y="2875"/>
                </a:lnTo>
              </a:path>
            </a:pathLst>
          </a:custGeom>
          <a:solidFill>
            <a:schemeClr val="accent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11" name="Freeform 5"/>
          <p:cNvSpPr>
            <a:spLocks noChangeArrowheads="1"/>
          </p:cNvSpPr>
          <p:nvPr/>
        </p:nvSpPr>
        <p:spPr bwMode="auto">
          <a:xfrm>
            <a:off x="3436028" y="2620360"/>
            <a:ext cx="508441" cy="1097206"/>
          </a:xfrm>
          <a:custGeom>
            <a:avLst/>
            <a:gdLst>
              <a:gd name="T0" fmla="*/ 1093 w 2844"/>
              <a:gd name="T1" fmla="*/ 0 h 6187"/>
              <a:gd name="T2" fmla="*/ 1093 w 2844"/>
              <a:gd name="T3" fmla="*/ 0 h 6187"/>
              <a:gd name="T4" fmla="*/ 1093 w 2844"/>
              <a:gd name="T5" fmla="*/ 1250 h 6187"/>
              <a:gd name="T6" fmla="*/ 1312 w 2844"/>
              <a:gd name="T7" fmla="*/ 1250 h 6187"/>
              <a:gd name="T8" fmla="*/ 1812 w 2844"/>
              <a:gd name="T9" fmla="*/ 968 h 6187"/>
              <a:gd name="T10" fmla="*/ 2218 w 2844"/>
              <a:gd name="T11" fmla="*/ 1500 h 6187"/>
              <a:gd name="T12" fmla="*/ 1812 w 2844"/>
              <a:gd name="T13" fmla="*/ 2062 h 6187"/>
              <a:gd name="T14" fmla="*/ 1312 w 2844"/>
              <a:gd name="T15" fmla="*/ 1781 h 6187"/>
              <a:gd name="T16" fmla="*/ 1125 w 2844"/>
              <a:gd name="T17" fmla="*/ 1781 h 6187"/>
              <a:gd name="T18" fmla="*/ 1125 w 2844"/>
              <a:gd name="T19" fmla="*/ 4187 h 6187"/>
              <a:gd name="T20" fmla="*/ 1031 w 2844"/>
              <a:gd name="T21" fmla="*/ 4250 h 6187"/>
              <a:gd name="T22" fmla="*/ 718 w 2844"/>
              <a:gd name="T23" fmla="*/ 4250 h 6187"/>
              <a:gd name="T24" fmla="*/ 656 w 2844"/>
              <a:gd name="T25" fmla="*/ 4218 h 6187"/>
              <a:gd name="T26" fmla="*/ 281 w 2844"/>
              <a:gd name="T27" fmla="*/ 4000 h 6187"/>
              <a:gd name="T28" fmla="*/ 93 w 2844"/>
              <a:gd name="T29" fmla="*/ 4062 h 6187"/>
              <a:gd name="T30" fmla="*/ 0 w 2844"/>
              <a:gd name="T31" fmla="*/ 4406 h 6187"/>
              <a:gd name="T32" fmla="*/ 312 w 2844"/>
              <a:gd name="T33" fmla="*/ 4812 h 6187"/>
              <a:gd name="T34" fmla="*/ 718 w 2844"/>
              <a:gd name="T35" fmla="*/ 4531 h 6187"/>
              <a:gd name="T36" fmla="*/ 750 w 2844"/>
              <a:gd name="T37" fmla="*/ 4500 h 6187"/>
              <a:gd name="T38" fmla="*/ 1031 w 2844"/>
              <a:gd name="T39" fmla="*/ 4500 h 6187"/>
              <a:gd name="T40" fmla="*/ 1125 w 2844"/>
              <a:gd name="T41" fmla="*/ 4593 h 6187"/>
              <a:gd name="T42" fmla="*/ 1125 w 2844"/>
              <a:gd name="T43" fmla="*/ 6186 h 6187"/>
              <a:gd name="T44" fmla="*/ 2156 w 2844"/>
              <a:gd name="T45" fmla="*/ 3906 h 6187"/>
              <a:gd name="T46" fmla="*/ 2843 w 2844"/>
              <a:gd name="T47" fmla="*/ 1437 h 6187"/>
              <a:gd name="T48" fmla="*/ 2562 w 2844"/>
              <a:gd name="T49" fmla="*/ 0 h 6187"/>
              <a:gd name="T50" fmla="*/ 1093 w 2844"/>
              <a:gd name="T51" fmla="*/ 0 h 6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44" h="6187">
                <a:moveTo>
                  <a:pt x="1093" y="0"/>
                </a:moveTo>
                <a:lnTo>
                  <a:pt x="1093" y="0"/>
                </a:lnTo>
                <a:cubicBezTo>
                  <a:pt x="1093" y="1250"/>
                  <a:pt x="1093" y="1250"/>
                  <a:pt x="1093" y="1250"/>
                </a:cubicBezTo>
                <a:cubicBezTo>
                  <a:pt x="1312" y="1250"/>
                  <a:pt x="1312" y="1250"/>
                  <a:pt x="1312" y="1250"/>
                </a:cubicBezTo>
                <a:cubicBezTo>
                  <a:pt x="1406" y="1187"/>
                  <a:pt x="1624" y="968"/>
                  <a:pt x="1812" y="968"/>
                </a:cubicBezTo>
                <a:cubicBezTo>
                  <a:pt x="1999" y="968"/>
                  <a:pt x="2218" y="1125"/>
                  <a:pt x="2218" y="1500"/>
                </a:cubicBezTo>
                <a:cubicBezTo>
                  <a:pt x="2218" y="1843"/>
                  <a:pt x="2062" y="2062"/>
                  <a:pt x="1812" y="2062"/>
                </a:cubicBezTo>
                <a:cubicBezTo>
                  <a:pt x="1593" y="2062"/>
                  <a:pt x="1406" y="1875"/>
                  <a:pt x="1312" y="1781"/>
                </a:cubicBezTo>
                <a:cubicBezTo>
                  <a:pt x="1125" y="1781"/>
                  <a:pt x="1125" y="1781"/>
                  <a:pt x="1125" y="1781"/>
                </a:cubicBezTo>
                <a:cubicBezTo>
                  <a:pt x="1125" y="4187"/>
                  <a:pt x="1125" y="4187"/>
                  <a:pt x="1125" y="4187"/>
                </a:cubicBezTo>
                <a:cubicBezTo>
                  <a:pt x="1125" y="4218"/>
                  <a:pt x="1062" y="4250"/>
                  <a:pt x="1031" y="4250"/>
                </a:cubicBezTo>
                <a:cubicBezTo>
                  <a:pt x="718" y="4250"/>
                  <a:pt x="718" y="4250"/>
                  <a:pt x="718" y="4250"/>
                </a:cubicBezTo>
                <a:cubicBezTo>
                  <a:pt x="687" y="4250"/>
                  <a:pt x="656" y="4250"/>
                  <a:pt x="656" y="4218"/>
                </a:cubicBezTo>
                <a:cubicBezTo>
                  <a:pt x="593" y="4156"/>
                  <a:pt x="406" y="4000"/>
                  <a:pt x="281" y="4000"/>
                </a:cubicBezTo>
                <a:cubicBezTo>
                  <a:pt x="187" y="4000"/>
                  <a:pt x="156" y="4000"/>
                  <a:pt x="93" y="4062"/>
                </a:cubicBezTo>
                <a:cubicBezTo>
                  <a:pt x="31" y="4125"/>
                  <a:pt x="0" y="4250"/>
                  <a:pt x="0" y="4406"/>
                </a:cubicBezTo>
                <a:cubicBezTo>
                  <a:pt x="0" y="4656"/>
                  <a:pt x="93" y="4812"/>
                  <a:pt x="312" y="4812"/>
                </a:cubicBezTo>
                <a:cubicBezTo>
                  <a:pt x="437" y="4812"/>
                  <a:pt x="656" y="4593"/>
                  <a:pt x="718" y="4531"/>
                </a:cubicBezTo>
                <a:lnTo>
                  <a:pt x="750" y="4500"/>
                </a:lnTo>
                <a:cubicBezTo>
                  <a:pt x="1031" y="4500"/>
                  <a:pt x="1031" y="4500"/>
                  <a:pt x="1031" y="4500"/>
                </a:cubicBezTo>
                <a:cubicBezTo>
                  <a:pt x="1062" y="4500"/>
                  <a:pt x="1125" y="4531"/>
                  <a:pt x="1125" y="4593"/>
                </a:cubicBezTo>
                <a:cubicBezTo>
                  <a:pt x="1125" y="6186"/>
                  <a:pt x="1125" y="6186"/>
                  <a:pt x="1125" y="6186"/>
                </a:cubicBezTo>
                <a:cubicBezTo>
                  <a:pt x="1406" y="5530"/>
                  <a:pt x="1843" y="4562"/>
                  <a:pt x="2156" y="3906"/>
                </a:cubicBezTo>
                <a:cubicBezTo>
                  <a:pt x="2687" y="2875"/>
                  <a:pt x="2843" y="2250"/>
                  <a:pt x="2843" y="1437"/>
                </a:cubicBezTo>
                <a:cubicBezTo>
                  <a:pt x="2843" y="1062"/>
                  <a:pt x="2750" y="531"/>
                  <a:pt x="2562" y="0"/>
                </a:cubicBezTo>
                <a:lnTo>
                  <a:pt x="1093" y="0"/>
                </a:lnTo>
              </a:path>
            </a:pathLst>
          </a:custGeom>
          <a:solidFill>
            <a:srgbClr val="4B72A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12" name="Freeform 6"/>
          <p:cNvSpPr>
            <a:spLocks noChangeArrowheads="1"/>
          </p:cNvSpPr>
          <p:nvPr/>
        </p:nvSpPr>
        <p:spPr bwMode="auto">
          <a:xfrm>
            <a:off x="2542905" y="3789513"/>
            <a:ext cx="1061027" cy="432470"/>
          </a:xfrm>
          <a:custGeom>
            <a:avLst/>
            <a:gdLst>
              <a:gd name="T0" fmla="*/ 4530 w 5937"/>
              <a:gd name="T1" fmla="*/ 0 h 2439"/>
              <a:gd name="T2" fmla="*/ 4530 w 5937"/>
              <a:gd name="T3" fmla="*/ 0 h 2439"/>
              <a:gd name="T4" fmla="*/ 4530 w 5937"/>
              <a:gd name="T5" fmla="*/ 250 h 2439"/>
              <a:gd name="T6" fmla="*/ 4842 w 5937"/>
              <a:gd name="T7" fmla="*/ 782 h 2439"/>
              <a:gd name="T8" fmla="*/ 4249 w 5937"/>
              <a:gd name="T9" fmla="*/ 1188 h 2439"/>
              <a:gd name="T10" fmla="*/ 3842 w 5937"/>
              <a:gd name="T11" fmla="*/ 1032 h 2439"/>
              <a:gd name="T12" fmla="*/ 3717 w 5937"/>
              <a:gd name="T13" fmla="*/ 719 h 2439"/>
              <a:gd name="T14" fmla="*/ 3999 w 5937"/>
              <a:gd name="T15" fmla="*/ 282 h 2439"/>
              <a:gd name="T16" fmla="*/ 3999 w 5937"/>
              <a:gd name="T17" fmla="*/ 32 h 2439"/>
              <a:gd name="T18" fmla="*/ 0 w 5937"/>
              <a:gd name="T19" fmla="*/ 32 h 2439"/>
              <a:gd name="T20" fmla="*/ 156 w 5937"/>
              <a:gd name="T21" fmla="*/ 719 h 2439"/>
              <a:gd name="T22" fmla="*/ 1125 w 5937"/>
              <a:gd name="T23" fmla="*/ 2438 h 2439"/>
              <a:gd name="T24" fmla="*/ 4780 w 5937"/>
              <a:gd name="T25" fmla="*/ 2438 h 2439"/>
              <a:gd name="T26" fmla="*/ 5624 w 5937"/>
              <a:gd name="T27" fmla="*/ 1657 h 2439"/>
              <a:gd name="T28" fmla="*/ 5780 w 5937"/>
              <a:gd name="T29" fmla="*/ 344 h 2439"/>
              <a:gd name="T30" fmla="*/ 5936 w 5937"/>
              <a:gd name="T31" fmla="*/ 0 h 2439"/>
              <a:gd name="T32" fmla="*/ 4530 w 5937"/>
              <a:gd name="T33" fmla="*/ 0 h 2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37" h="2439">
                <a:moveTo>
                  <a:pt x="4530" y="0"/>
                </a:moveTo>
                <a:lnTo>
                  <a:pt x="4530" y="0"/>
                </a:lnTo>
                <a:cubicBezTo>
                  <a:pt x="4530" y="250"/>
                  <a:pt x="4530" y="250"/>
                  <a:pt x="4530" y="250"/>
                </a:cubicBezTo>
                <a:cubicBezTo>
                  <a:pt x="4624" y="313"/>
                  <a:pt x="4874" y="500"/>
                  <a:pt x="4842" y="782"/>
                </a:cubicBezTo>
                <a:cubicBezTo>
                  <a:pt x="4842" y="1032"/>
                  <a:pt x="4624" y="1188"/>
                  <a:pt x="4249" y="1188"/>
                </a:cubicBezTo>
                <a:cubicBezTo>
                  <a:pt x="4030" y="1188"/>
                  <a:pt x="3905" y="1125"/>
                  <a:pt x="3842" y="1032"/>
                </a:cubicBezTo>
                <a:cubicBezTo>
                  <a:pt x="3749" y="969"/>
                  <a:pt x="3717" y="844"/>
                  <a:pt x="3717" y="719"/>
                </a:cubicBezTo>
                <a:cubicBezTo>
                  <a:pt x="3749" y="532"/>
                  <a:pt x="3936" y="344"/>
                  <a:pt x="3999" y="282"/>
                </a:cubicBezTo>
                <a:cubicBezTo>
                  <a:pt x="3999" y="32"/>
                  <a:pt x="3999" y="32"/>
                  <a:pt x="3999" y="32"/>
                </a:cubicBezTo>
                <a:cubicBezTo>
                  <a:pt x="0" y="32"/>
                  <a:pt x="0" y="32"/>
                  <a:pt x="0" y="32"/>
                </a:cubicBezTo>
                <a:cubicBezTo>
                  <a:pt x="93" y="313"/>
                  <a:pt x="187" y="563"/>
                  <a:pt x="156" y="719"/>
                </a:cubicBezTo>
                <a:cubicBezTo>
                  <a:pt x="125" y="2063"/>
                  <a:pt x="843" y="2438"/>
                  <a:pt x="1125" y="2438"/>
                </a:cubicBezTo>
                <a:cubicBezTo>
                  <a:pt x="2156" y="2438"/>
                  <a:pt x="4436" y="2438"/>
                  <a:pt x="4780" y="2438"/>
                </a:cubicBezTo>
                <a:cubicBezTo>
                  <a:pt x="5124" y="2438"/>
                  <a:pt x="5467" y="2000"/>
                  <a:pt x="5624" y="1657"/>
                </a:cubicBezTo>
                <a:cubicBezTo>
                  <a:pt x="5749" y="1313"/>
                  <a:pt x="5655" y="594"/>
                  <a:pt x="5780" y="344"/>
                </a:cubicBezTo>
                <a:cubicBezTo>
                  <a:pt x="5811" y="313"/>
                  <a:pt x="5842" y="188"/>
                  <a:pt x="5936" y="0"/>
                </a:cubicBezTo>
                <a:lnTo>
                  <a:pt x="4530" y="0"/>
                </a:lnTo>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13" name="Freeform 7"/>
          <p:cNvSpPr>
            <a:spLocks noChangeArrowheads="1"/>
          </p:cNvSpPr>
          <p:nvPr/>
        </p:nvSpPr>
        <p:spPr bwMode="auto">
          <a:xfrm>
            <a:off x="2084914" y="2248890"/>
            <a:ext cx="609341" cy="1435048"/>
          </a:xfrm>
          <a:custGeom>
            <a:avLst/>
            <a:gdLst>
              <a:gd name="T0" fmla="*/ 2281 w 3407"/>
              <a:gd name="T1" fmla="*/ 6625 h 8094"/>
              <a:gd name="T2" fmla="*/ 2281 w 3407"/>
              <a:gd name="T3" fmla="*/ 6625 h 8094"/>
              <a:gd name="T4" fmla="*/ 2344 w 3407"/>
              <a:gd name="T5" fmla="*/ 6562 h 8094"/>
              <a:gd name="T6" fmla="*/ 2719 w 3407"/>
              <a:gd name="T7" fmla="*/ 6562 h 8094"/>
              <a:gd name="T8" fmla="*/ 2781 w 3407"/>
              <a:gd name="T9" fmla="*/ 6625 h 8094"/>
              <a:gd name="T10" fmla="*/ 3125 w 3407"/>
              <a:gd name="T11" fmla="*/ 6844 h 8094"/>
              <a:gd name="T12" fmla="*/ 3313 w 3407"/>
              <a:gd name="T13" fmla="*/ 6781 h 8094"/>
              <a:gd name="T14" fmla="*/ 3406 w 3407"/>
              <a:gd name="T15" fmla="*/ 6437 h 8094"/>
              <a:gd name="T16" fmla="*/ 3125 w 3407"/>
              <a:gd name="T17" fmla="*/ 6031 h 8094"/>
              <a:gd name="T18" fmla="*/ 2781 w 3407"/>
              <a:gd name="T19" fmla="*/ 6281 h 8094"/>
              <a:gd name="T20" fmla="*/ 2688 w 3407"/>
              <a:gd name="T21" fmla="*/ 6312 h 8094"/>
              <a:gd name="T22" fmla="*/ 2375 w 3407"/>
              <a:gd name="T23" fmla="*/ 6312 h 8094"/>
              <a:gd name="T24" fmla="*/ 2281 w 3407"/>
              <a:gd name="T25" fmla="*/ 6250 h 8094"/>
              <a:gd name="T26" fmla="*/ 2281 w 3407"/>
              <a:gd name="T27" fmla="*/ 5344 h 8094"/>
              <a:gd name="T28" fmla="*/ 2281 w 3407"/>
              <a:gd name="T29" fmla="*/ 5312 h 8094"/>
              <a:gd name="T30" fmla="*/ 2281 w 3407"/>
              <a:gd name="T31" fmla="*/ 5281 h 8094"/>
              <a:gd name="T32" fmla="*/ 2281 w 3407"/>
              <a:gd name="T33" fmla="*/ 0 h 8094"/>
              <a:gd name="T34" fmla="*/ 906 w 3407"/>
              <a:gd name="T35" fmla="*/ 1906 h 8094"/>
              <a:gd name="T36" fmla="*/ 1500 w 3407"/>
              <a:gd name="T37" fmla="*/ 6562 h 8094"/>
              <a:gd name="T38" fmla="*/ 2281 w 3407"/>
              <a:gd name="T39" fmla="*/ 8093 h 8094"/>
              <a:gd name="T40" fmla="*/ 2281 w 3407"/>
              <a:gd name="T41" fmla="*/ 6625 h 8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7" h="8094">
                <a:moveTo>
                  <a:pt x="2281" y="6625"/>
                </a:moveTo>
                <a:lnTo>
                  <a:pt x="2281" y="6625"/>
                </a:lnTo>
                <a:cubicBezTo>
                  <a:pt x="2281" y="6594"/>
                  <a:pt x="2312" y="6562"/>
                  <a:pt x="2344" y="6562"/>
                </a:cubicBezTo>
                <a:cubicBezTo>
                  <a:pt x="2719" y="6562"/>
                  <a:pt x="2719" y="6562"/>
                  <a:pt x="2719" y="6562"/>
                </a:cubicBezTo>
                <a:cubicBezTo>
                  <a:pt x="2750" y="6562"/>
                  <a:pt x="2781" y="6594"/>
                  <a:pt x="2781" y="6625"/>
                </a:cubicBezTo>
                <a:cubicBezTo>
                  <a:pt x="2781" y="6625"/>
                  <a:pt x="2844" y="6844"/>
                  <a:pt x="3125" y="6844"/>
                </a:cubicBezTo>
                <a:cubicBezTo>
                  <a:pt x="3219" y="6844"/>
                  <a:pt x="3281" y="6812"/>
                  <a:pt x="3313" y="6781"/>
                </a:cubicBezTo>
                <a:cubicBezTo>
                  <a:pt x="3375" y="6719"/>
                  <a:pt x="3406" y="6594"/>
                  <a:pt x="3406" y="6437"/>
                </a:cubicBezTo>
                <a:cubicBezTo>
                  <a:pt x="3406" y="6187"/>
                  <a:pt x="3375" y="6031"/>
                  <a:pt x="3125" y="6031"/>
                </a:cubicBezTo>
                <a:cubicBezTo>
                  <a:pt x="2875" y="6000"/>
                  <a:pt x="2781" y="6250"/>
                  <a:pt x="2781" y="6281"/>
                </a:cubicBezTo>
                <a:cubicBezTo>
                  <a:pt x="2750" y="6281"/>
                  <a:pt x="2719" y="6312"/>
                  <a:pt x="2688" y="6312"/>
                </a:cubicBezTo>
                <a:cubicBezTo>
                  <a:pt x="2375" y="6312"/>
                  <a:pt x="2375" y="6312"/>
                  <a:pt x="2375" y="6312"/>
                </a:cubicBezTo>
                <a:cubicBezTo>
                  <a:pt x="2312" y="6312"/>
                  <a:pt x="2281" y="6281"/>
                  <a:pt x="2281" y="6250"/>
                </a:cubicBezTo>
                <a:cubicBezTo>
                  <a:pt x="2281" y="5344"/>
                  <a:pt x="2281" y="5344"/>
                  <a:pt x="2281" y="5344"/>
                </a:cubicBezTo>
                <a:cubicBezTo>
                  <a:pt x="2281" y="5344"/>
                  <a:pt x="2281" y="5344"/>
                  <a:pt x="2281" y="5312"/>
                </a:cubicBezTo>
                <a:lnTo>
                  <a:pt x="2281" y="5281"/>
                </a:lnTo>
                <a:cubicBezTo>
                  <a:pt x="2281" y="0"/>
                  <a:pt x="2281" y="0"/>
                  <a:pt x="2281" y="0"/>
                </a:cubicBezTo>
                <a:cubicBezTo>
                  <a:pt x="1719" y="469"/>
                  <a:pt x="1250" y="1094"/>
                  <a:pt x="906" y="1906"/>
                </a:cubicBezTo>
                <a:cubicBezTo>
                  <a:pt x="0" y="4219"/>
                  <a:pt x="1313" y="6156"/>
                  <a:pt x="1500" y="6562"/>
                </a:cubicBezTo>
                <a:cubicBezTo>
                  <a:pt x="1625" y="6781"/>
                  <a:pt x="1969" y="7436"/>
                  <a:pt x="2281" y="8093"/>
                </a:cubicBezTo>
                <a:lnTo>
                  <a:pt x="2281" y="6625"/>
                </a:lnTo>
              </a:path>
            </a:pathLst>
          </a:custGeom>
          <a:solidFill>
            <a:srgbClr val="EF646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14" name="Freeform 8"/>
          <p:cNvSpPr>
            <a:spLocks noChangeArrowheads="1"/>
          </p:cNvSpPr>
          <p:nvPr/>
        </p:nvSpPr>
        <p:spPr bwMode="auto">
          <a:xfrm>
            <a:off x="2520044" y="2614887"/>
            <a:ext cx="531302" cy="565417"/>
          </a:xfrm>
          <a:custGeom>
            <a:avLst/>
            <a:gdLst>
              <a:gd name="T0" fmla="*/ 2969 w 2970"/>
              <a:gd name="T1" fmla="*/ 32 h 3189"/>
              <a:gd name="T2" fmla="*/ 2969 w 2970"/>
              <a:gd name="T3" fmla="*/ 32 h 3189"/>
              <a:gd name="T4" fmla="*/ 1751 w 2970"/>
              <a:gd name="T5" fmla="*/ 32 h 3189"/>
              <a:gd name="T6" fmla="*/ 1751 w 2970"/>
              <a:gd name="T7" fmla="*/ 219 h 3189"/>
              <a:gd name="T8" fmla="*/ 2063 w 2970"/>
              <a:gd name="T9" fmla="*/ 719 h 3189"/>
              <a:gd name="T10" fmla="*/ 1469 w 2970"/>
              <a:gd name="T11" fmla="*/ 1188 h 3189"/>
              <a:gd name="T12" fmla="*/ 969 w 2970"/>
              <a:gd name="T13" fmla="*/ 688 h 3189"/>
              <a:gd name="T14" fmla="*/ 1219 w 2970"/>
              <a:gd name="T15" fmla="*/ 250 h 3189"/>
              <a:gd name="T16" fmla="*/ 1219 w 2970"/>
              <a:gd name="T17" fmla="*/ 0 h 3189"/>
              <a:gd name="T18" fmla="*/ 0 w 2970"/>
              <a:gd name="T19" fmla="*/ 0 h 3189"/>
              <a:gd name="T20" fmla="*/ 0 w 2970"/>
              <a:gd name="T21" fmla="*/ 3188 h 3189"/>
              <a:gd name="T22" fmla="*/ 2969 w 2970"/>
              <a:gd name="T23" fmla="*/ 3188 h 3189"/>
              <a:gd name="T24" fmla="*/ 2969 w 2970"/>
              <a:gd name="T25" fmla="*/ 32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70" h="3189">
                <a:moveTo>
                  <a:pt x="2969" y="32"/>
                </a:moveTo>
                <a:lnTo>
                  <a:pt x="2969" y="32"/>
                </a:lnTo>
                <a:cubicBezTo>
                  <a:pt x="1751" y="32"/>
                  <a:pt x="1751" y="32"/>
                  <a:pt x="1751" y="32"/>
                </a:cubicBezTo>
                <a:cubicBezTo>
                  <a:pt x="1751" y="219"/>
                  <a:pt x="1751" y="219"/>
                  <a:pt x="1751" y="219"/>
                </a:cubicBezTo>
                <a:cubicBezTo>
                  <a:pt x="1844" y="282"/>
                  <a:pt x="2063" y="438"/>
                  <a:pt x="2063" y="719"/>
                </a:cubicBezTo>
                <a:cubicBezTo>
                  <a:pt x="2063" y="969"/>
                  <a:pt x="1782" y="1188"/>
                  <a:pt x="1469" y="1188"/>
                </a:cubicBezTo>
                <a:cubicBezTo>
                  <a:pt x="1126" y="1188"/>
                  <a:pt x="969" y="907"/>
                  <a:pt x="969" y="688"/>
                </a:cubicBezTo>
                <a:cubicBezTo>
                  <a:pt x="969" y="469"/>
                  <a:pt x="1126" y="313"/>
                  <a:pt x="1219" y="250"/>
                </a:cubicBezTo>
                <a:cubicBezTo>
                  <a:pt x="1219" y="0"/>
                  <a:pt x="1219" y="0"/>
                  <a:pt x="1219" y="0"/>
                </a:cubicBezTo>
                <a:cubicBezTo>
                  <a:pt x="0" y="0"/>
                  <a:pt x="0" y="0"/>
                  <a:pt x="0" y="0"/>
                </a:cubicBezTo>
                <a:cubicBezTo>
                  <a:pt x="0" y="3188"/>
                  <a:pt x="0" y="3188"/>
                  <a:pt x="0" y="3188"/>
                </a:cubicBezTo>
                <a:cubicBezTo>
                  <a:pt x="2969" y="3188"/>
                  <a:pt x="2969" y="3188"/>
                  <a:pt x="2969" y="3188"/>
                </a:cubicBezTo>
                <a:lnTo>
                  <a:pt x="2969" y="32"/>
                </a:lnTo>
              </a:path>
            </a:pathLst>
          </a:custGeom>
          <a:solidFill>
            <a:schemeClr val="accent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15" name="Freeform 9"/>
          <p:cNvSpPr>
            <a:spLocks noChangeArrowheads="1"/>
          </p:cNvSpPr>
          <p:nvPr/>
        </p:nvSpPr>
        <p:spPr bwMode="auto">
          <a:xfrm>
            <a:off x="2671395" y="4221984"/>
            <a:ext cx="787493" cy="714787"/>
          </a:xfrm>
          <a:custGeom>
            <a:avLst/>
            <a:gdLst>
              <a:gd name="T0" fmla="*/ 63 w 4407"/>
              <a:gd name="T1" fmla="*/ 0 h 4032"/>
              <a:gd name="T2" fmla="*/ 63 w 4407"/>
              <a:gd name="T3" fmla="*/ 0 h 4032"/>
              <a:gd name="T4" fmla="*/ 4312 w 4407"/>
              <a:gd name="T5" fmla="*/ 0 h 4032"/>
              <a:gd name="T6" fmla="*/ 4312 w 4407"/>
              <a:gd name="T7" fmla="*/ 375 h 4032"/>
              <a:gd name="T8" fmla="*/ 4406 w 4407"/>
              <a:gd name="T9" fmla="*/ 562 h 4032"/>
              <a:gd name="T10" fmla="*/ 4187 w 4407"/>
              <a:gd name="T11" fmla="*/ 906 h 4032"/>
              <a:gd name="T12" fmla="*/ 4374 w 4407"/>
              <a:gd name="T13" fmla="*/ 1187 h 4032"/>
              <a:gd name="T14" fmla="*/ 4187 w 4407"/>
              <a:gd name="T15" fmla="*/ 1562 h 4032"/>
              <a:gd name="T16" fmla="*/ 4343 w 4407"/>
              <a:gd name="T17" fmla="*/ 1812 h 4032"/>
              <a:gd name="T18" fmla="*/ 4187 w 4407"/>
              <a:gd name="T19" fmla="*/ 2094 h 4032"/>
              <a:gd name="T20" fmla="*/ 4343 w 4407"/>
              <a:gd name="T21" fmla="*/ 2375 h 4032"/>
              <a:gd name="T22" fmla="*/ 4187 w 4407"/>
              <a:gd name="T23" fmla="*/ 2719 h 4032"/>
              <a:gd name="T24" fmla="*/ 4281 w 4407"/>
              <a:gd name="T25" fmla="*/ 2906 h 4032"/>
              <a:gd name="T26" fmla="*/ 3937 w 4407"/>
              <a:gd name="T27" fmla="*/ 3406 h 4032"/>
              <a:gd name="T28" fmla="*/ 3218 w 4407"/>
              <a:gd name="T29" fmla="*/ 4031 h 4032"/>
              <a:gd name="T30" fmla="*/ 1188 w 4407"/>
              <a:gd name="T31" fmla="*/ 4031 h 4032"/>
              <a:gd name="T32" fmla="*/ 282 w 4407"/>
              <a:gd name="T33" fmla="*/ 3281 h 4032"/>
              <a:gd name="T34" fmla="*/ 219 w 4407"/>
              <a:gd name="T35" fmla="*/ 2937 h 4032"/>
              <a:gd name="T36" fmla="*/ 32 w 4407"/>
              <a:gd name="T37" fmla="*/ 2656 h 4032"/>
              <a:gd name="T38" fmla="*/ 188 w 4407"/>
              <a:gd name="T39" fmla="*/ 2437 h 4032"/>
              <a:gd name="T40" fmla="*/ 32 w 4407"/>
              <a:gd name="T41" fmla="*/ 2031 h 4032"/>
              <a:gd name="T42" fmla="*/ 157 w 4407"/>
              <a:gd name="T43" fmla="*/ 1781 h 4032"/>
              <a:gd name="T44" fmla="*/ 32 w 4407"/>
              <a:gd name="T45" fmla="*/ 1469 h 4032"/>
              <a:gd name="T46" fmla="*/ 188 w 4407"/>
              <a:gd name="T47" fmla="*/ 1156 h 4032"/>
              <a:gd name="T48" fmla="*/ 32 w 4407"/>
              <a:gd name="T49" fmla="*/ 844 h 4032"/>
              <a:gd name="T50" fmla="*/ 63 w 4407"/>
              <a:gd name="T51" fmla="*/ 0 h 4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07" h="4032">
                <a:moveTo>
                  <a:pt x="63" y="0"/>
                </a:moveTo>
                <a:lnTo>
                  <a:pt x="63" y="0"/>
                </a:lnTo>
                <a:cubicBezTo>
                  <a:pt x="4312" y="0"/>
                  <a:pt x="4312" y="0"/>
                  <a:pt x="4312" y="0"/>
                </a:cubicBezTo>
                <a:cubicBezTo>
                  <a:pt x="4312" y="375"/>
                  <a:pt x="4312" y="375"/>
                  <a:pt x="4312" y="375"/>
                </a:cubicBezTo>
                <a:cubicBezTo>
                  <a:pt x="4312" y="375"/>
                  <a:pt x="4406" y="437"/>
                  <a:pt x="4406" y="562"/>
                </a:cubicBezTo>
                <a:cubicBezTo>
                  <a:pt x="4406" y="687"/>
                  <a:pt x="4187" y="812"/>
                  <a:pt x="4187" y="906"/>
                </a:cubicBezTo>
                <a:cubicBezTo>
                  <a:pt x="4187" y="1000"/>
                  <a:pt x="4374" y="1062"/>
                  <a:pt x="4374" y="1187"/>
                </a:cubicBezTo>
                <a:cubicBezTo>
                  <a:pt x="4374" y="1312"/>
                  <a:pt x="4187" y="1406"/>
                  <a:pt x="4187" y="1562"/>
                </a:cubicBezTo>
                <a:cubicBezTo>
                  <a:pt x="4218" y="1687"/>
                  <a:pt x="4374" y="1687"/>
                  <a:pt x="4343" y="1812"/>
                </a:cubicBezTo>
                <a:cubicBezTo>
                  <a:pt x="4343" y="1906"/>
                  <a:pt x="4187" y="2000"/>
                  <a:pt x="4187" y="2094"/>
                </a:cubicBezTo>
                <a:cubicBezTo>
                  <a:pt x="4187" y="2218"/>
                  <a:pt x="4343" y="2281"/>
                  <a:pt x="4343" y="2375"/>
                </a:cubicBezTo>
                <a:cubicBezTo>
                  <a:pt x="4343" y="2500"/>
                  <a:pt x="4187" y="2594"/>
                  <a:pt x="4187" y="2719"/>
                </a:cubicBezTo>
                <a:cubicBezTo>
                  <a:pt x="4187" y="2812"/>
                  <a:pt x="4281" y="2844"/>
                  <a:pt x="4281" y="2906"/>
                </a:cubicBezTo>
                <a:cubicBezTo>
                  <a:pt x="4281" y="3000"/>
                  <a:pt x="4249" y="3156"/>
                  <a:pt x="3937" y="3406"/>
                </a:cubicBezTo>
                <a:cubicBezTo>
                  <a:pt x="3656" y="3656"/>
                  <a:pt x="3218" y="4031"/>
                  <a:pt x="3218" y="4031"/>
                </a:cubicBezTo>
                <a:cubicBezTo>
                  <a:pt x="1188" y="4031"/>
                  <a:pt x="1188" y="4031"/>
                  <a:pt x="1188" y="4031"/>
                </a:cubicBezTo>
                <a:cubicBezTo>
                  <a:pt x="282" y="3281"/>
                  <a:pt x="282" y="3281"/>
                  <a:pt x="282" y="3281"/>
                </a:cubicBezTo>
                <a:cubicBezTo>
                  <a:pt x="250" y="3187"/>
                  <a:pt x="250" y="3000"/>
                  <a:pt x="219" y="2937"/>
                </a:cubicBezTo>
                <a:cubicBezTo>
                  <a:pt x="219" y="2875"/>
                  <a:pt x="32" y="2781"/>
                  <a:pt x="32" y="2656"/>
                </a:cubicBezTo>
                <a:cubicBezTo>
                  <a:pt x="32" y="2562"/>
                  <a:pt x="188" y="2531"/>
                  <a:pt x="188" y="2437"/>
                </a:cubicBezTo>
                <a:cubicBezTo>
                  <a:pt x="188" y="2375"/>
                  <a:pt x="0" y="2156"/>
                  <a:pt x="32" y="2031"/>
                </a:cubicBezTo>
                <a:cubicBezTo>
                  <a:pt x="32" y="1875"/>
                  <a:pt x="157" y="1844"/>
                  <a:pt x="157" y="1781"/>
                </a:cubicBezTo>
                <a:cubicBezTo>
                  <a:pt x="188" y="1687"/>
                  <a:pt x="32" y="1594"/>
                  <a:pt x="32" y="1469"/>
                </a:cubicBezTo>
                <a:cubicBezTo>
                  <a:pt x="32" y="1375"/>
                  <a:pt x="188" y="1250"/>
                  <a:pt x="188" y="1156"/>
                </a:cubicBezTo>
                <a:cubicBezTo>
                  <a:pt x="188" y="1062"/>
                  <a:pt x="32" y="1000"/>
                  <a:pt x="32" y="844"/>
                </a:cubicBezTo>
                <a:cubicBezTo>
                  <a:pt x="0" y="656"/>
                  <a:pt x="63" y="0"/>
                  <a:pt x="63" y="0"/>
                </a:cubicBezTo>
              </a:path>
            </a:pathLst>
          </a:custGeom>
          <a:solidFill>
            <a:schemeClr val="tx1">
              <a:lumMod val="75000"/>
              <a:lumOff val="25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16" name="Freeform 10"/>
          <p:cNvSpPr>
            <a:spLocks noChangeArrowheads="1"/>
          </p:cNvSpPr>
          <p:nvPr/>
        </p:nvSpPr>
        <p:spPr bwMode="auto">
          <a:xfrm>
            <a:off x="2894477" y="4958667"/>
            <a:ext cx="323984" cy="44577"/>
          </a:xfrm>
          <a:custGeom>
            <a:avLst/>
            <a:gdLst>
              <a:gd name="T0" fmla="*/ 0 w 1813"/>
              <a:gd name="T1" fmla="*/ 0 h 251"/>
              <a:gd name="T2" fmla="*/ 0 w 1813"/>
              <a:gd name="T3" fmla="*/ 0 h 251"/>
              <a:gd name="T4" fmla="*/ 1812 w 1813"/>
              <a:gd name="T5" fmla="*/ 0 h 251"/>
              <a:gd name="T6" fmla="*/ 1531 w 1813"/>
              <a:gd name="T7" fmla="*/ 250 h 251"/>
              <a:gd name="T8" fmla="*/ 344 w 1813"/>
              <a:gd name="T9" fmla="*/ 250 h 251"/>
              <a:gd name="T10" fmla="*/ 0 w 1813"/>
              <a:gd name="T11" fmla="*/ 0 h 251"/>
            </a:gdLst>
            <a:ahLst/>
            <a:cxnLst>
              <a:cxn ang="0">
                <a:pos x="T0" y="T1"/>
              </a:cxn>
              <a:cxn ang="0">
                <a:pos x="T2" y="T3"/>
              </a:cxn>
              <a:cxn ang="0">
                <a:pos x="T4" y="T5"/>
              </a:cxn>
              <a:cxn ang="0">
                <a:pos x="T6" y="T7"/>
              </a:cxn>
              <a:cxn ang="0">
                <a:pos x="T8" y="T9"/>
              </a:cxn>
              <a:cxn ang="0">
                <a:pos x="T10" y="T11"/>
              </a:cxn>
            </a:cxnLst>
            <a:rect l="0" t="0" r="r" b="b"/>
            <a:pathLst>
              <a:path w="1813" h="251">
                <a:moveTo>
                  <a:pt x="0" y="0"/>
                </a:moveTo>
                <a:lnTo>
                  <a:pt x="0" y="0"/>
                </a:lnTo>
                <a:cubicBezTo>
                  <a:pt x="1812" y="0"/>
                  <a:pt x="1812" y="0"/>
                  <a:pt x="1812" y="0"/>
                </a:cubicBezTo>
                <a:cubicBezTo>
                  <a:pt x="1812" y="0"/>
                  <a:pt x="1624" y="250"/>
                  <a:pt x="1531" y="250"/>
                </a:cubicBezTo>
                <a:cubicBezTo>
                  <a:pt x="1406" y="250"/>
                  <a:pt x="407" y="250"/>
                  <a:pt x="344" y="250"/>
                </a:cubicBezTo>
                <a:cubicBezTo>
                  <a:pt x="250" y="250"/>
                  <a:pt x="0" y="0"/>
                  <a:pt x="0" y="0"/>
                </a:cubicBezTo>
              </a:path>
            </a:pathLst>
          </a:custGeom>
          <a:solidFill>
            <a:schemeClr val="bg1">
              <a:lumMod val="65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350"/>
          </a:p>
        </p:txBody>
      </p:sp>
      <p:sp>
        <p:nvSpPr>
          <p:cNvPr id="22" name="Freeform 16"/>
          <p:cNvSpPr>
            <a:spLocks noChangeAspect="1"/>
          </p:cNvSpPr>
          <p:nvPr/>
        </p:nvSpPr>
        <p:spPr bwMode="auto">
          <a:xfrm>
            <a:off x="2677838" y="2879105"/>
            <a:ext cx="208756" cy="169643"/>
          </a:xfrm>
          <a:custGeom>
            <a:avLst/>
            <a:gdLst>
              <a:gd name="T0" fmla="*/ 368 w 368"/>
              <a:gd name="T1" fmla="*/ 36 h 299"/>
              <a:gd name="T2" fmla="*/ 324 w 368"/>
              <a:gd name="T3" fmla="*/ 48 h 299"/>
              <a:gd name="T4" fmla="*/ 358 w 368"/>
              <a:gd name="T5" fmla="*/ 6 h 299"/>
              <a:gd name="T6" fmla="*/ 310 w 368"/>
              <a:gd name="T7" fmla="*/ 24 h 299"/>
              <a:gd name="T8" fmla="*/ 255 w 368"/>
              <a:gd name="T9" fmla="*/ 0 h 299"/>
              <a:gd name="T10" fmla="*/ 179 w 368"/>
              <a:gd name="T11" fmla="*/ 76 h 299"/>
              <a:gd name="T12" fmla="*/ 181 w 368"/>
              <a:gd name="T13" fmla="*/ 93 h 299"/>
              <a:gd name="T14" fmla="*/ 25 w 368"/>
              <a:gd name="T15" fmla="*/ 14 h 299"/>
              <a:gd name="T16" fmla="*/ 15 w 368"/>
              <a:gd name="T17" fmla="*/ 52 h 299"/>
              <a:gd name="T18" fmla="*/ 49 w 368"/>
              <a:gd name="T19" fmla="*/ 115 h 299"/>
              <a:gd name="T20" fmla="*/ 15 w 368"/>
              <a:gd name="T21" fmla="*/ 106 h 299"/>
              <a:gd name="T22" fmla="*/ 14 w 368"/>
              <a:gd name="T23" fmla="*/ 106 h 299"/>
              <a:gd name="T24" fmla="*/ 75 w 368"/>
              <a:gd name="T25" fmla="*/ 181 h 299"/>
              <a:gd name="T26" fmla="*/ 55 w 368"/>
              <a:gd name="T27" fmla="*/ 183 h 299"/>
              <a:gd name="T28" fmla="*/ 41 w 368"/>
              <a:gd name="T29" fmla="*/ 182 h 299"/>
              <a:gd name="T30" fmla="*/ 111 w 368"/>
              <a:gd name="T31" fmla="*/ 234 h 299"/>
              <a:gd name="T32" fmla="*/ 18 w 368"/>
              <a:gd name="T33" fmla="*/ 267 h 299"/>
              <a:gd name="T34" fmla="*/ 0 w 368"/>
              <a:gd name="T35" fmla="*/ 265 h 299"/>
              <a:gd name="T36" fmla="*/ 115 w 368"/>
              <a:gd name="T37" fmla="*/ 299 h 299"/>
              <a:gd name="T38" fmla="*/ 330 w 368"/>
              <a:gd name="T39" fmla="*/ 85 h 299"/>
              <a:gd name="T40" fmla="*/ 330 w 368"/>
              <a:gd name="T41" fmla="*/ 75 h 299"/>
              <a:gd name="T42" fmla="*/ 368 w 368"/>
              <a:gd name="T43" fmla="*/ 3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8" h="299">
                <a:moveTo>
                  <a:pt x="368" y="36"/>
                </a:moveTo>
                <a:cubicBezTo>
                  <a:pt x="354" y="42"/>
                  <a:pt x="340" y="46"/>
                  <a:pt x="324" y="48"/>
                </a:cubicBezTo>
                <a:cubicBezTo>
                  <a:pt x="340" y="38"/>
                  <a:pt x="352" y="24"/>
                  <a:pt x="358" y="6"/>
                </a:cubicBezTo>
                <a:cubicBezTo>
                  <a:pt x="343" y="15"/>
                  <a:pt x="327" y="21"/>
                  <a:pt x="310" y="24"/>
                </a:cubicBezTo>
                <a:cubicBezTo>
                  <a:pt x="296" y="10"/>
                  <a:pt x="276" y="0"/>
                  <a:pt x="255" y="0"/>
                </a:cubicBezTo>
                <a:cubicBezTo>
                  <a:pt x="213" y="0"/>
                  <a:pt x="179" y="34"/>
                  <a:pt x="179" y="76"/>
                </a:cubicBezTo>
                <a:cubicBezTo>
                  <a:pt x="179" y="82"/>
                  <a:pt x="180" y="88"/>
                  <a:pt x="181" y="93"/>
                </a:cubicBezTo>
                <a:cubicBezTo>
                  <a:pt x="118" y="90"/>
                  <a:pt x="63" y="60"/>
                  <a:pt x="25" y="14"/>
                </a:cubicBezTo>
                <a:cubicBezTo>
                  <a:pt x="19" y="25"/>
                  <a:pt x="15" y="38"/>
                  <a:pt x="15" y="52"/>
                </a:cubicBezTo>
                <a:cubicBezTo>
                  <a:pt x="15" y="78"/>
                  <a:pt x="28" y="101"/>
                  <a:pt x="49" y="115"/>
                </a:cubicBezTo>
                <a:cubicBezTo>
                  <a:pt x="36" y="115"/>
                  <a:pt x="25" y="111"/>
                  <a:pt x="15" y="106"/>
                </a:cubicBezTo>
                <a:cubicBezTo>
                  <a:pt x="14" y="106"/>
                  <a:pt x="14" y="106"/>
                  <a:pt x="14" y="106"/>
                </a:cubicBezTo>
                <a:cubicBezTo>
                  <a:pt x="14" y="143"/>
                  <a:pt x="41" y="174"/>
                  <a:pt x="75" y="181"/>
                </a:cubicBezTo>
                <a:cubicBezTo>
                  <a:pt x="69" y="182"/>
                  <a:pt x="62" y="183"/>
                  <a:pt x="55" y="183"/>
                </a:cubicBezTo>
                <a:cubicBezTo>
                  <a:pt x="50" y="183"/>
                  <a:pt x="46" y="183"/>
                  <a:pt x="41" y="182"/>
                </a:cubicBezTo>
                <a:cubicBezTo>
                  <a:pt x="51" y="212"/>
                  <a:pt x="78" y="234"/>
                  <a:pt x="111" y="234"/>
                </a:cubicBezTo>
                <a:cubicBezTo>
                  <a:pt x="86" y="254"/>
                  <a:pt x="53" y="267"/>
                  <a:pt x="18" y="267"/>
                </a:cubicBezTo>
                <a:cubicBezTo>
                  <a:pt x="12" y="267"/>
                  <a:pt x="6" y="266"/>
                  <a:pt x="0" y="265"/>
                </a:cubicBezTo>
                <a:cubicBezTo>
                  <a:pt x="33" y="287"/>
                  <a:pt x="73" y="299"/>
                  <a:pt x="115" y="299"/>
                </a:cubicBezTo>
                <a:cubicBezTo>
                  <a:pt x="254" y="299"/>
                  <a:pt x="330" y="184"/>
                  <a:pt x="330" y="85"/>
                </a:cubicBezTo>
                <a:cubicBezTo>
                  <a:pt x="330" y="81"/>
                  <a:pt x="330" y="78"/>
                  <a:pt x="330" y="75"/>
                </a:cubicBezTo>
                <a:cubicBezTo>
                  <a:pt x="345" y="64"/>
                  <a:pt x="358" y="51"/>
                  <a:pt x="368" y="36"/>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23" name="Freeform 22"/>
          <p:cNvSpPr>
            <a:spLocks noChangeAspect="1"/>
          </p:cNvSpPr>
          <p:nvPr/>
        </p:nvSpPr>
        <p:spPr bwMode="auto">
          <a:xfrm>
            <a:off x="2771301" y="3358115"/>
            <a:ext cx="113282" cy="203572"/>
          </a:xfrm>
          <a:custGeom>
            <a:avLst/>
            <a:gdLst>
              <a:gd name="T0" fmla="*/ 200 w 200"/>
              <a:gd name="T1" fmla="*/ 62 h 360"/>
              <a:gd name="T2" fmla="*/ 143 w 200"/>
              <a:gd name="T3" fmla="*/ 62 h 360"/>
              <a:gd name="T4" fmla="*/ 128 w 200"/>
              <a:gd name="T5" fmla="*/ 83 h 360"/>
              <a:gd name="T6" fmla="*/ 128 w 200"/>
              <a:gd name="T7" fmla="*/ 125 h 360"/>
              <a:gd name="T8" fmla="*/ 200 w 200"/>
              <a:gd name="T9" fmla="*/ 125 h 360"/>
              <a:gd name="T10" fmla="*/ 200 w 200"/>
              <a:gd name="T11" fmla="*/ 183 h 360"/>
              <a:gd name="T12" fmla="*/ 128 w 200"/>
              <a:gd name="T13" fmla="*/ 183 h 360"/>
              <a:gd name="T14" fmla="*/ 128 w 200"/>
              <a:gd name="T15" fmla="*/ 360 h 360"/>
              <a:gd name="T16" fmla="*/ 61 w 200"/>
              <a:gd name="T17" fmla="*/ 360 h 360"/>
              <a:gd name="T18" fmla="*/ 61 w 200"/>
              <a:gd name="T19" fmla="*/ 183 h 360"/>
              <a:gd name="T20" fmla="*/ 0 w 200"/>
              <a:gd name="T21" fmla="*/ 183 h 360"/>
              <a:gd name="T22" fmla="*/ 0 w 200"/>
              <a:gd name="T23" fmla="*/ 125 h 360"/>
              <a:gd name="T24" fmla="*/ 61 w 200"/>
              <a:gd name="T25" fmla="*/ 125 h 360"/>
              <a:gd name="T26" fmla="*/ 61 w 200"/>
              <a:gd name="T27" fmla="*/ 90 h 360"/>
              <a:gd name="T28" fmla="*/ 143 w 200"/>
              <a:gd name="T29" fmla="*/ 0 h 360"/>
              <a:gd name="T30" fmla="*/ 200 w 200"/>
              <a:gd name="T31" fmla="*/ 0 h 360"/>
              <a:gd name="T32" fmla="*/ 200 w 200"/>
              <a:gd name="T33" fmla="*/ 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360">
                <a:moveTo>
                  <a:pt x="200" y="62"/>
                </a:moveTo>
                <a:cubicBezTo>
                  <a:pt x="143" y="62"/>
                  <a:pt x="143" y="62"/>
                  <a:pt x="143" y="62"/>
                </a:cubicBezTo>
                <a:cubicBezTo>
                  <a:pt x="136" y="62"/>
                  <a:pt x="128" y="71"/>
                  <a:pt x="128" y="83"/>
                </a:cubicBezTo>
                <a:cubicBezTo>
                  <a:pt x="128" y="125"/>
                  <a:pt x="128" y="125"/>
                  <a:pt x="128" y="125"/>
                </a:cubicBezTo>
                <a:cubicBezTo>
                  <a:pt x="200" y="125"/>
                  <a:pt x="200" y="125"/>
                  <a:pt x="200" y="125"/>
                </a:cubicBezTo>
                <a:cubicBezTo>
                  <a:pt x="200" y="183"/>
                  <a:pt x="200" y="183"/>
                  <a:pt x="200" y="183"/>
                </a:cubicBezTo>
                <a:cubicBezTo>
                  <a:pt x="128" y="183"/>
                  <a:pt x="128" y="183"/>
                  <a:pt x="128" y="183"/>
                </a:cubicBezTo>
                <a:cubicBezTo>
                  <a:pt x="128" y="360"/>
                  <a:pt x="128" y="360"/>
                  <a:pt x="128" y="360"/>
                </a:cubicBezTo>
                <a:cubicBezTo>
                  <a:pt x="61" y="360"/>
                  <a:pt x="61" y="360"/>
                  <a:pt x="61" y="360"/>
                </a:cubicBezTo>
                <a:cubicBezTo>
                  <a:pt x="61" y="183"/>
                  <a:pt x="61" y="183"/>
                  <a:pt x="61" y="183"/>
                </a:cubicBezTo>
                <a:cubicBezTo>
                  <a:pt x="0" y="183"/>
                  <a:pt x="0" y="183"/>
                  <a:pt x="0" y="183"/>
                </a:cubicBezTo>
                <a:cubicBezTo>
                  <a:pt x="0" y="125"/>
                  <a:pt x="0" y="125"/>
                  <a:pt x="0" y="125"/>
                </a:cubicBezTo>
                <a:cubicBezTo>
                  <a:pt x="61" y="125"/>
                  <a:pt x="61" y="125"/>
                  <a:pt x="61" y="125"/>
                </a:cubicBezTo>
                <a:cubicBezTo>
                  <a:pt x="61" y="90"/>
                  <a:pt x="61" y="90"/>
                  <a:pt x="61" y="90"/>
                </a:cubicBezTo>
                <a:cubicBezTo>
                  <a:pt x="61" y="40"/>
                  <a:pt x="95" y="0"/>
                  <a:pt x="143" y="0"/>
                </a:cubicBezTo>
                <a:cubicBezTo>
                  <a:pt x="200" y="0"/>
                  <a:pt x="200" y="0"/>
                  <a:pt x="200" y="0"/>
                </a:cubicBezTo>
                <a:lnTo>
                  <a:pt x="200" y="62"/>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dirty="0">
              <a:solidFill>
                <a:schemeClr val="bg1"/>
              </a:solidFill>
            </a:endParaRPr>
          </a:p>
        </p:txBody>
      </p:sp>
      <p:sp>
        <p:nvSpPr>
          <p:cNvPr id="24" name="Freeform 11"/>
          <p:cNvSpPr>
            <a:spLocks noChangeAspect="1"/>
          </p:cNvSpPr>
          <p:nvPr/>
        </p:nvSpPr>
        <p:spPr bwMode="auto">
          <a:xfrm>
            <a:off x="3233664" y="2772603"/>
            <a:ext cx="217314" cy="214881"/>
          </a:xfrm>
          <a:custGeom>
            <a:avLst/>
            <a:gdLst>
              <a:gd name="T0" fmla="*/ 358 w 378"/>
              <a:gd name="T1" fmla="*/ 116 h 374"/>
              <a:gd name="T2" fmla="*/ 192 w 378"/>
              <a:gd name="T3" fmla="*/ 351 h 374"/>
              <a:gd name="T4" fmla="*/ 116 w 378"/>
              <a:gd name="T5" fmla="*/ 319 h 374"/>
              <a:gd name="T6" fmla="*/ 55 w 378"/>
              <a:gd name="T7" fmla="*/ 133 h 374"/>
              <a:gd name="T8" fmla="*/ 14 w 378"/>
              <a:gd name="T9" fmla="*/ 146 h 374"/>
              <a:gd name="T10" fmla="*/ 0 w 378"/>
              <a:gd name="T11" fmla="*/ 126 h 374"/>
              <a:gd name="T12" fmla="*/ 108 w 378"/>
              <a:gd name="T13" fmla="*/ 42 h 374"/>
              <a:gd name="T14" fmla="*/ 169 w 378"/>
              <a:gd name="T15" fmla="*/ 168 h 374"/>
              <a:gd name="T16" fmla="*/ 198 w 378"/>
              <a:gd name="T17" fmla="*/ 241 h 374"/>
              <a:gd name="T18" fmla="*/ 248 w 378"/>
              <a:gd name="T19" fmla="*/ 175 h 374"/>
              <a:gd name="T20" fmla="*/ 206 w 378"/>
              <a:gd name="T21" fmla="*/ 125 h 374"/>
              <a:gd name="T22" fmla="*/ 358 w 378"/>
              <a:gd name="T23" fmla="*/ 116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8" h="374">
                <a:moveTo>
                  <a:pt x="358" y="116"/>
                </a:moveTo>
                <a:cubicBezTo>
                  <a:pt x="338" y="231"/>
                  <a:pt x="225" y="329"/>
                  <a:pt x="192" y="351"/>
                </a:cubicBezTo>
                <a:cubicBezTo>
                  <a:pt x="158" y="374"/>
                  <a:pt x="127" y="342"/>
                  <a:pt x="116" y="319"/>
                </a:cubicBezTo>
                <a:cubicBezTo>
                  <a:pt x="103" y="292"/>
                  <a:pt x="65" y="146"/>
                  <a:pt x="55" y="133"/>
                </a:cubicBezTo>
                <a:cubicBezTo>
                  <a:pt x="45" y="121"/>
                  <a:pt x="14" y="146"/>
                  <a:pt x="14" y="146"/>
                </a:cubicBezTo>
                <a:cubicBezTo>
                  <a:pt x="0" y="126"/>
                  <a:pt x="0" y="126"/>
                  <a:pt x="0" y="126"/>
                </a:cubicBezTo>
                <a:cubicBezTo>
                  <a:pt x="0" y="126"/>
                  <a:pt x="61" y="51"/>
                  <a:pt x="108" y="42"/>
                </a:cubicBezTo>
                <a:cubicBezTo>
                  <a:pt x="157" y="32"/>
                  <a:pt x="157" y="119"/>
                  <a:pt x="169" y="168"/>
                </a:cubicBezTo>
                <a:cubicBezTo>
                  <a:pt x="180" y="215"/>
                  <a:pt x="188" y="241"/>
                  <a:pt x="198" y="241"/>
                </a:cubicBezTo>
                <a:cubicBezTo>
                  <a:pt x="208" y="241"/>
                  <a:pt x="227" y="215"/>
                  <a:pt x="248" y="175"/>
                </a:cubicBezTo>
                <a:cubicBezTo>
                  <a:pt x="269" y="135"/>
                  <a:pt x="247" y="100"/>
                  <a:pt x="206" y="125"/>
                </a:cubicBezTo>
                <a:cubicBezTo>
                  <a:pt x="223" y="24"/>
                  <a:pt x="378" y="0"/>
                  <a:pt x="358" y="116"/>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25" name="Freeform 11"/>
          <p:cNvSpPr>
            <a:spLocks noChangeAspect="1"/>
          </p:cNvSpPr>
          <p:nvPr/>
        </p:nvSpPr>
        <p:spPr bwMode="auto">
          <a:xfrm>
            <a:off x="3174819" y="3335496"/>
            <a:ext cx="196931" cy="248810"/>
          </a:xfrm>
          <a:custGeom>
            <a:avLst/>
            <a:gdLst>
              <a:gd name="T0" fmla="*/ 129 w 323"/>
              <a:gd name="T1" fmla="*/ 272 h 408"/>
              <a:gd name="T2" fmla="*/ 68 w 323"/>
              <a:gd name="T3" fmla="*/ 408 h 408"/>
              <a:gd name="T4" fmla="*/ 98 w 323"/>
              <a:gd name="T5" fmla="*/ 196 h 408"/>
              <a:gd name="T6" fmla="*/ 149 w 323"/>
              <a:gd name="T7" fmla="*/ 99 h 408"/>
              <a:gd name="T8" fmla="*/ 172 w 323"/>
              <a:gd name="T9" fmla="*/ 257 h 408"/>
              <a:gd name="T10" fmla="*/ 234 w 323"/>
              <a:gd name="T11" fmla="*/ 73 h 408"/>
              <a:gd name="T12" fmla="*/ 47 w 323"/>
              <a:gd name="T13" fmla="*/ 173 h 408"/>
              <a:gd name="T14" fmla="*/ 57 w 323"/>
              <a:gd name="T15" fmla="*/ 239 h 408"/>
              <a:gd name="T16" fmla="*/ 1 w 323"/>
              <a:gd name="T17" fmla="*/ 147 h 408"/>
              <a:gd name="T18" fmla="*/ 137 w 323"/>
              <a:gd name="T19" fmla="*/ 9 h 408"/>
              <a:gd name="T20" fmla="*/ 310 w 323"/>
              <a:gd name="T21" fmla="*/ 119 h 408"/>
              <a:gd name="T22" fmla="*/ 183 w 323"/>
              <a:gd name="T23" fmla="*/ 298 h 408"/>
              <a:gd name="T24" fmla="*/ 129 w 323"/>
              <a:gd name="T25" fmla="*/ 2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 h="408">
                <a:moveTo>
                  <a:pt x="129" y="272"/>
                </a:moveTo>
                <a:cubicBezTo>
                  <a:pt x="118" y="328"/>
                  <a:pt x="106" y="380"/>
                  <a:pt x="68" y="408"/>
                </a:cubicBezTo>
                <a:cubicBezTo>
                  <a:pt x="56" y="325"/>
                  <a:pt x="85" y="262"/>
                  <a:pt x="98" y="196"/>
                </a:cubicBezTo>
                <a:cubicBezTo>
                  <a:pt x="75" y="157"/>
                  <a:pt x="101" y="80"/>
                  <a:pt x="149" y="99"/>
                </a:cubicBezTo>
                <a:cubicBezTo>
                  <a:pt x="209" y="122"/>
                  <a:pt x="98" y="242"/>
                  <a:pt x="172" y="257"/>
                </a:cubicBezTo>
                <a:cubicBezTo>
                  <a:pt x="250" y="273"/>
                  <a:pt x="282" y="122"/>
                  <a:pt x="234" y="73"/>
                </a:cubicBezTo>
                <a:cubicBezTo>
                  <a:pt x="164" y="2"/>
                  <a:pt x="31" y="72"/>
                  <a:pt x="47" y="173"/>
                </a:cubicBezTo>
                <a:cubicBezTo>
                  <a:pt x="51" y="198"/>
                  <a:pt x="77" y="205"/>
                  <a:pt x="57" y="239"/>
                </a:cubicBezTo>
                <a:cubicBezTo>
                  <a:pt x="13" y="229"/>
                  <a:pt x="0" y="194"/>
                  <a:pt x="1" y="147"/>
                </a:cubicBezTo>
                <a:cubicBezTo>
                  <a:pt x="4" y="70"/>
                  <a:pt x="70" y="17"/>
                  <a:pt x="137" y="9"/>
                </a:cubicBezTo>
                <a:cubicBezTo>
                  <a:pt x="221" y="0"/>
                  <a:pt x="300" y="40"/>
                  <a:pt x="310" y="119"/>
                </a:cubicBezTo>
                <a:cubicBezTo>
                  <a:pt x="323" y="208"/>
                  <a:pt x="273" y="305"/>
                  <a:pt x="183" y="298"/>
                </a:cubicBezTo>
                <a:cubicBezTo>
                  <a:pt x="158" y="296"/>
                  <a:pt x="148" y="284"/>
                  <a:pt x="129" y="272"/>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38" name="TextBox 173">
            <a:extLst>
              <a:ext uri="{FF2B5EF4-FFF2-40B4-BE49-F238E27FC236}">
                <a16:creationId xmlns:a16="http://schemas.microsoft.com/office/drawing/2014/main" id="{501FCB90-2833-487B-AD15-46CF93960DA2}"/>
              </a:ext>
            </a:extLst>
          </p:cNvPr>
          <p:cNvSpPr txBox="1">
            <a:spLocks noChangeArrowheads="1"/>
          </p:cNvSpPr>
          <p:nvPr/>
        </p:nvSpPr>
        <p:spPr bwMode="auto">
          <a:xfrm>
            <a:off x="4547006" y="2998236"/>
            <a:ext cx="519570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ko-KR" altLang="en-US" sz="5400" b="1" dirty="0">
                <a:solidFill>
                  <a:schemeClr val="bg1">
                    <a:lumMod val="65000"/>
                  </a:schemeClr>
                </a:solidFill>
                <a:latin typeface="Roboto" panose="02000000000000000000" pitchFamily="2" charset="0"/>
                <a:ea typeface="Roboto" panose="02000000000000000000" pitchFamily="2" charset="0"/>
              </a:rPr>
              <a:t>적용 기술</a:t>
            </a:r>
            <a:endParaRPr lang="en-US" altLang="ko-KR" sz="5400" b="1" dirty="0">
              <a:solidFill>
                <a:schemeClr val="bg1">
                  <a:lumMod val="65000"/>
                </a:schemeClr>
              </a:solidFill>
              <a:latin typeface="Roboto" panose="02000000000000000000" pitchFamily="2" charset="0"/>
              <a:ea typeface="Roboto" panose="02000000000000000000" pitchFamily="2" charset="0"/>
            </a:endParaRPr>
          </a:p>
        </p:txBody>
      </p:sp>
      <p:grpSp>
        <p:nvGrpSpPr>
          <p:cNvPr id="2" name="그룹 1">
            <a:extLst>
              <a:ext uri="{FF2B5EF4-FFF2-40B4-BE49-F238E27FC236}">
                <a16:creationId xmlns:a16="http://schemas.microsoft.com/office/drawing/2014/main" id="{0E5E1125-5874-48CB-9008-AFC89462C6E9}"/>
              </a:ext>
            </a:extLst>
          </p:cNvPr>
          <p:cNvGrpSpPr/>
          <p:nvPr/>
        </p:nvGrpSpPr>
        <p:grpSpPr>
          <a:xfrm>
            <a:off x="4111296" y="3222569"/>
            <a:ext cx="435710" cy="435710"/>
            <a:chOff x="4451904" y="3331907"/>
            <a:chExt cx="435710" cy="435710"/>
          </a:xfrm>
        </p:grpSpPr>
        <p:sp>
          <p:nvSpPr>
            <p:cNvPr id="32" name="Oval 31"/>
            <p:cNvSpPr/>
            <p:nvPr/>
          </p:nvSpPr>
          <p:spPr>
            <a:xfrm>
              <a:off x="4451904" y="3331907"/>
              <a:ext cx="435710" cy="435710"/>
            </a:xfrm>
            <a:prstGeom prst="ellipse">
              <a:avLst/>
            </a:prstGeom>
            <a:noFill/>
            <a:ln w="38100" cmpd="sng">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1350">
                <a:solidFill>
                  <a:schemeClr val="bg1">
                    <a:lumMod val="65000"/>
                  </a:schemeClr>
                </a:solidFill>
                <a:latin typeface="Roboto" panose="02000000000000000000" pitchFamily="2" charset="0"/>
                <a:ea typeface="Roboto" panose="02000000000000000000" pitchFamily="2" charset="0"/>
              </a:endParaRPr>
            </a:p>
          </p:txBody>
        </p:sp>
        <p:grpSp>
          <p:nvGrpSpPr>
            <p:cNvPr id="39" name="Group 168">
              <a:extLst>
                <a:ext uri="{FF2B5EF4-FFF2-40B4-BE49-F238E27FC236}">
                  <a16:creationId xmlns:a16="http://schemas.microsoft.com/office/drawing/2014/main" id="{780927A8-C704-45F3-920C-A6E443C9715A}"/>
                </a:ext>
              </a:extLst>
            </p:cNvPr>
            <p:cNvGrpSpPr>
              <a:grpSpLocks/>
            </p:cNvGrpSpPr>
            <p:nvPr/>
          </p:nvGrpSpPr>
          <p:grpSpPr bwMode="auto">
            <a:xfrm>
              <a:off x="4501468" y="3372147"/>
              <a:ext cx="336582" cy="360600"/>
              <a:chOff x="752467" y="2438585"/>
              <a:chExt cx="349226" cy="350798"/>
            </a:xfrm>
          </p:grpSpPr>
          <p:sp>
            <p:nvSpPr>
              <p:cNvPr id="40" name="Oval 73">
                <a:extLst>
                  <a:ext uri="{FF2B5EF4-FFF2-40B4-BE49-F238E27FC236}">
                    <a16:creationId xmlns:a16="http://schemas.microsoft.com/office/drawing/2014/main" id="{028670FE-C191-4D26-85F9-7C9ABD567643}"/>
                  </a:ext>
                </a:extLst>
              </p:cNvPr>
              <p:cNvSpPr/>
              <p:nvPr/>
            </p:nvSpPr>
            <p:spPr>
              <a:xfrm>
                <a:off x="752467" y="2438585"/>
                <a:ext cx="349226" cy="35079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a:solidFill>
                    <a:schemeClr val="bg1">
                      <a:lumMod val="75000"/>
                    </a:schemeClr>
                  </a:solidFill>
                  <a:latin typeface="Roboto" panose="02000000000000000000" pitchFamily="2" charset="0"/>
                  <a:ea typeface="Roboto" panose="02000000000000000000" pitchFamily="2" charset="0"/>
                </a:endParaRPr>
              </a:p>
            </p:txBody>
          </p:sp>
          <p:sp>
            <p:nvSpPr>
              <p:cNvPr id="41" name="TextBox 62">
                <a:extLst>
                  <a:ext uri="{FF2B5EF4-FFF2-40B4-BE49-F238E27FC236}">
                    <a16:creationId xmlns:a16="http://schemas.microsoft.com/office/drawing/2014/main" id="{9FAC425C-5A85-47A7-92A2-0E8962E7C6A9}"/>
                  </a:ext>
                </a:extLst>
              </p:cNvPr>
              <p:cNvSpPr txBox="1">
                <a:spLocks noChangeArrowheads="1"/>
              </p:cNvSpPr>
              <p:nvPr/>
            </p:nvSpPr>
            <p:spPr bwMode="auto">
              <a:xfrm>
                <a:off x="836923" y="2444291"/>
                <a:ext cx="184617" cy="329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ctr" eaLnBrk="1" hangingPunct="1"/>
                <a:r>
                  <a:rPr lang="nb-NO" altLang="id-ID" sz="1600" dirty="0">
                    <a:solidFill>
                      <a:schemeClr val="bg1"/>
                    </a:solidFill>
                    <a:latin typeface="Roboto" panose="02000000000000000000" pitchFamily="2" charset="0"/>
                    <a:ea typeface="Roboto" panose="02000000000000000000" pitchFamily="2" charset="0"/>
                  </a:rPr>
                  <a:t>3</a:t>
                </a:r>
              </a:p>
            </p:txBody>
          </p:sp>
        </p:grpSp>
      </p:grpSp>
      <p:cxnSp>
        <p:nvCxnSpPr>
          <p:cNvPr id="42" name="Straight Connector 55">
            <a:extLst>
              <a:ext uri="{FF2B5EF4-FFF2-40B4-BE49-F238E27FC236}">
                <a16:creationId xmlns:a16="http://schemas.microsoft.com/office/drawing/2014/main" id="{59051042-A6BF-405F-9FA9-476702FF9B36}"/>
              </a:ext>
            </a:extLst>
          </p:cNvPr>
          <p:cNvCxnSpPr>
            <a:cxnSpLocks/>
          </p:cNvCxnSpPr>
          <p:nvPr/>
        </p:nvCxnSpPr>
        <p:spPr>
          <a:xfrm>
            <a:off x="3987501" y="4010259"/>
            <a:ext cx="6135446" cy="0"/>
          </a:xfrm>
          <a:prstGeom prst="line">
            <a:avLst/>
          </a:prstGeom>
          <a:ln w="12700">
            <a:solidFill>
              <a:schemeClr val="bg1">
                <a:lumMod val="75000"/>
              </a:schemeClr>
            </a:solidFill>
            <a:prstDash val="solid"/>
            <a:headEnd type="none" w="med" len="med"/>
            <a:tailEnd type="non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B643E0B2-B8AD-409B-9AAD-6B541CE70C0F}"/>
              </a:ext>
            </a:extLst>
          </p:cNvPr>
          <p:cNvSpPr/>
          <p:nvPr/>
        </p:nvSpPr>
        <p:spPr>
          <a:xfrm>
            <a:off x="0" y="0"/>
            <a:ext cx="12192000" cy="453006"/>
          </a:xfrm>
          <a:prstGeom prst="rect">
            <a:avLst/>
          </a:prstGeom>
          <a:solidFill>
            <a:srgbClr val="0068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1F5751F3-6EA5-477D-978E-04302DB00886}"/>
              </a:ext>
            </a:extLst>
          </p:cNvPr>
          <p:cNvSpPr/>
          <p:nvPr/>
        </p:nvSpPr>
        <p:spPr>
          <a:xfrm>
            <a:off x="0" y="6409195"/>
            <a:ext cx="12192000" cy="453006"/>
          </a:xfrm>
          <a:prstGeom prst="rect">
            <a:avLst/>
          </a:prstGeom>
          <a:solidFill>
            <a:srgbClr val="0068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2320112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제목 1"/>
          <p:cNvSpPr>
            <a:spLocks noGrp="1"/>
          </p:cNvSpPr>
          <p:nvPr>
            <p:ph type="title"/>
          </p:nvPr>
        </p:nvSpPr>
        <p:spPr>
          <a:xfrm>
            <a:off x="1082566" y="587480"/>
            <a:ext cx="3520016" cy="261406"/>
          </a:xfrm>
        </p:spPr>
        <p:txBody>
          <a:bodyPr>
            <a:noAutofit/>
          </a:bodyPr>
          <a:lstStyle/>
          <a:p>
            <a:r>
              <a:rPr lang="ko-KR" altLang="en-US" sz="2000" b="1" dirty="0">
                <a:solidFill>
                  <a:srgbClr val="006898"/>
                </a:solidFill>
              </a:rPr>
              <a:t>개발 환경</a:t>
            </a:r>
          </a:p>
        </p:txBody>
      </p:sp>
      <p:cxnSp>
        <p:nvCxnSpPr>
          <p:cNvPr id="6" name="직선 연결선 5"/>
          <p:cNvCxnSpPr>
            <a:cxnSpLocks/>
          </p:cNvCxnSpPr>
          <p:nvPr/>
        </p:nvCxnSpPr>
        <p:spPr>
          <a:xfrm>
            <a:off x="184558" y="541867"/>
            <a:ext cx="11601974" cy="0"/>
          </a:xfrm>
          <a:prstGeom prst="line">
            <a:avLst/>
          </a:prstGeom>
          <a:ln w="28575">
            <a:solidFill>
              <a:srgbClr val="006898"/>
            </a:solidFill>
          </a:ln>
        </p:spPr>
        <p:style>
          <a:lnRef idx="1">
            <a:schemeClr val="accent4"/>
          </a:lnRef>
          <a:fillRef idx="0">
            <a:schemeClr val="accent4"/>
          </a:fillRef>
          <a:effectRef idx="0">
            <a:schemeClr val="accent4"/>
          </a:effectRef>
          <a:fontRef idx="minor">
            <a:schemeClr val="tx1"/>
          </a:fontRef>
        </p:style>
      </p:cxnSp>
      <p:pic>
        <p:nvPicPr>
          <p:cNvPr id="8" name="그림 7">
            <a:extLst>
              <a:ext uri="{FF2B5EF4-FFF2-40B4-BE49-F238E27FC236}">
                <a16:creationId xmlns:a16="http://schemas.microsoft.com/office/drawing/2014/main" id="{1A017484-8E1A-48B9-B821-96159BA0D08C}"/>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4558" y="41765"/>
            <a:ext cx="807329" cy="475470"/>
          </a:xfrm>
          <a:prstGeom prst="rect">
            <a:avLst/>
          </a:prstGeom>
        </p:spPr>
      </p:pic>
      <p:sp>
        <p:nvSpPr>
          <p:cNvPr id="12" name="타원 11">
            <a:extLst>
              <a:ext uri="{FF2B5EF4-FFF2-40B4-BE49-F238E27FC236}">
                <a16:creationId xmlns:a16="http://schemas.microsoft.com/office/drawing/2014/main" id="{55FB0E2E-1E07-4326-8B83-1870AF70A137}"/>
              </a:ext>
            </a:extLst>
          </p:cNvPr>
          <p:cNvSpPr/>
          <p:nvPr/>
        </p:nvSpPr>
        <p:spPr>
          <a:xfrm>
            <a:off x="299520" y="6458108"/>
            <a:ext cx="384624" cy="37202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타원 12">
            <a:extLst>
              <a:ext uri="{FF2B5EF4-FFF2-40B4-BE49-F238E27FC236}">
                <a16:creationId xmlns:a16="http://schemas.microsoft.com/office/drawing/2014/main" id="{6F782111-110E-41EB-8BA3-F1A43017EEA9}"/>
              </a:ext>
            </a:extLst>
          </p:cNvPr>
          <p:cNvSpPr/>
          <p:nvPr/>
        </p:nvSpPr>
        <p:spPr>
          <a:xfrm>
            <a:off x="604316" y="6471297"/>
            <a:ext cx="357352" cy="345642"/>
          </a:xfrm>
          <a:prstGeom prst="ellipse">
            <a:avLst/>
          </a:prstGeom>
          <a:solidFill>
            <a:schemeClr val="bg1">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p>
        </p:txBody>
      </p:sp>
      <p:sp>
        <p:nvSpPr>
          <p:cNvPr id="18" name="Rectangle 4">
            <a:extLst>
              <a:ext uri="{FF2B5EF4-FFF2-40B4-BE49-F238E27FC236}">
                <a16:creationId xmlns:a16="http://schemas.microsoft.com/office/drawing/2014/main" id="{8E7D7B40-E029-44E7-A750-4D1677422BA6}"/>
              </a:ext>
            </a:extLst>
          </p:cNvPr>
          <p:cNvSpPr/>
          <p:nvPr/>
        </p:nvSpPr>
        <p:spPr>
          <a:xfrm>
            <a:off x="2491951" y="6404387"/>
            <a:ext cx="319509" cy="230832"/>
          </a:xfrm>
          <a:prstGeom prst="rect">
            <a:avLst/>
          </a:prstGeom>
        </p:spPr>
        <p:txBody>
          <a:bodyPr wrap="square">
            <a:spAutoFit/>
          </a:bodyPr>
          <a:lstStyle/>
          <a:p>
            <a:pPr algn="ctr"/>
            <a:fld id="{B6CDF4B4-146F-4CD0-B0FE-F3CF0468E44B}" type="slidenum">
              <a:rPr lang="id-ID" sz="900">
                <a:solidFill>
                  <a:schemeClr val="bg1"/>
                </a:solidFill>
                <a:latin typeface="Roboto" panose="02000000000000000000" pitchFamily="2" charset="0"/>
                <a:ea typeface="Roboto" panose="02000000000000000000" pitchFamily="2" charset="0"/>
                <a:cs typeface="Open Sans Light" panose="020B0306030504020204" pitchFamily="34" charset="0"/>
              </a:rPr>
              <a:t>9</a:t>
            </a:fld>
            <a:endParaRPr lang="id-ID" sz="1200" dirty="0">
              <a:solidFill>
                <a:schemeClr val="bg1"/>
              </a:solidFill>
              <a:latin typeface="Roboto" panose="02000000000000000000" pitchFamily="2" charset="0"/>
              <a:ea typeface="Roboto" panose="02000000000000000000" pitchFamily="2" charset="0"/>
              <a:cs typeface="Open Sans Light" panose="020B0306030504020204" pitchFamily="34" charset="0"/>
            </a:endParaRPr>
          </a:p>
        </p:txBody>
      </p:sp>
      <p:cxnSp>
        <p:nvCxnSpPr>
          <p:cNvPr id="21" name="직선 연결선 20">
            <a:extLst>
              <a:ext uri="{FF2B5EF4-FFF2-40B4-BE49-F238E27FC236}">
                <a16:creationId xmlns:a16="http://schemas.microsoft.com/office/drawing/2014/main" id="{074CF639-6307-463B-92E3-0FA63BE7A534}"/>
              </a:ext>
            </a:extLst>
          </p:cNvPr>
          <p:cNvCxnSpPr>
            <a:cxnSpLocks/>
          </p:cNvCxnSpPr>
          <p:nvPr/>
        </p:nvCxnSpPr>
        <p:spPr>
          <a:xfrm>
            <a:off x="238723" y="6425992"/>
            <a:ext cx="11601974" cy="0"/>
          </a:xfrm>
          <a:prstGeom prst="line">
            <a:avLst/>
          </a:prstGeom>
          <a:ln w="28575">
            <a:solidFill>
              <a:srgbClr val="006898"/>
            </a:solidFill>
          </a:ln>
        </p:spPr>
        <p:style>
          <a:lnRef idx="1">
            <a:schemeClr val="accent4"/>
          </a:lnRef>
          <a:fillRef idx="0">
            <a:schemeClr val="accent4"/>
          </a:fillRef>
          <a:effectRef idx="0">
            <a:schemeClr val="accent4"/>
          </a:effectRef>
          <a:fontRef idx="minor">
            <a:schemeClr val="tx1"/>
          </a:fontRef>
        </p:style>
      </p:cxnSp>
      <p:cxnSp>
        <p:nvCxnSpPr>
          <p:cNvPr id="22" name="직선 연결선 21">
            <a:extLst>
              <a:ext uri="{FF2B5EF4-FFF2-40B4-BE49-F238E27FC236}">
                <a16:creationId xmlns:a16="http://schemas.microsoft.com/office/drawing/2014/main" id="{ABB85770-1A8C-4061-BCF8-676AF0CAEFFF}"/>
              </a:ext>
            </a:extLst>
          </p:cNvPr>
          <p:cNvCxnSpPr>
            <a:cxnSpLocks/>
            <a:endCxn id="23" idx="1"/>
          </p:cNvCxnSpPr>
          <p:nvPr/>
        </p:nvCxnSpPr>
        <p:spPr>
          <a:xfrm flipV="1">
            <a:off x="1082566" y="6635219"/>
            <a:ext cx="9114571" cy="890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A9F7150-7346-4F7A-BAF5-7C7155B41091}"/>
              </a:ext>
            </a:extLst>
          </p:cNvPr>
          <p:cNvSpPr txBox="1"/>
          <p:nvPr/>
        </p:nvSpPr>
        <p:spPr>
          <a:xfrm>
            <a:off x="10197137" y="6496719"/>
            <a:ext cx="2388224" cy="276999"/>
          </a:xfrm>
          <a:prstGeom prst="rect">
            <a:avLst/>
          </a:prstGeom>
          <a:noFill/>
        </p:spPr>
        <p:txBody>
          <a:bodyPr wrap="square" rtlCol="0">
            <a:spAutoFit/>
          </a:bodyPr>
          <a:lstStyle/>
          <a:p>
            <a:r>
              <a:rPr lang="en-US" altLang="ko-KR" sz="1200" dirty="0">
                <a:solidFill>
                  <a:schemeClr val="bg1">
                    <a:lumMod val="50000"/>
                  </a:schemeClr>
                </a:solidFill>
              </a:rPr>
              <a:t>KOSA</a:t>
            </a:r>
            <a:r>
              <a:rPr lang="ko-KR" altLang="en-US" sz="1200" dirty="0">
                <a:solidFill>
                  <a:schemeClr val="bg1">
                    <a:lumMod val="50000"/>
                  </a:schemeClr>
                </a:solidFill>
              </a:rPr>
              <a:t> </a:t>
            </a:r>
            <a:r>
              <a:rPr lang="en-US" altLang="ko-KR" sz="1200" dirty="0">
                <a:solidFill>
                  <a:schemeClr val="bg1">
                    <a:lumMod val="50000"/>
                  </a:schemeClr>
                </a:solidFill>
              </a:rPr>
              <a:t>MID-PRJ Group2</a:t>
            </a:r>
            <a:endParaRPr lang="ko-KR" altLang="en-US" sz="1200" dirty="0">
              <a:solidFill>
                <a:schemeClr val="bg1">
                  <a:lumMod val="50000"/>
                </a:schemeClr>
              </a:solidFill>
            </a:endParaRPr>
          </a:p>
        </p:txBody>
      </p:sp>
      <p:sp>
        <p:nvSpPr>
          <p:cNvPr id="145" name="TextBox 144">
            <a:extLst>
              <a:ext uri="{FF2B5EF4-FFF2-40B4-BE49-F238E27FC236}">
                <a16:creationId xmlns:a16="http://schemas.microsoft.com/office/drawing/2014/main" id="{86DB282A-CDEA-45BA-BDF3-DD6F12AA3A1D}"/>
              </a:ext>
            </a:extLst>
          </p:cNvPr>
          <p:cNvSpPr txBox="1"/>
          <p:nvPr/>
        </p:nvSpPr>
        <p:spPr>
          <a:xfrm>
            <a:off x="5693445" y="1842980"/>
            <a:ext cx="7825496" cy="3314895"/>
          </a:xfrm>
          <a:prstGeom prst="rect">
            <a:avLst/>
          </a:prstGeom>
          <a:noFill/>
        </p:spPr>
        <p:txBody>
          <a:bodyPr wrap="square" rIns="108000" bIns="27000" numCol="1" spcCol="360000">
            <a:spAutoFit/>
          </a:bodyPr>
          <a:lstStyle/>
          <a:p>
            <a:pPr>
              <a:defRPr/>
            </a:pPr>
            <a:r>
              <a:rPr lang="en-US" sz="3600" b="1" dirty="0">
                <a:solidFill>
                  <a:schemeClr val="bg1">
                    <a:lumMod val="65000"/>
                  </a:schemeClr>
                </a:solidFill>
                <a:latin typeface="Roboto" panose="02000000000000000000" pitchFamily="2" charset="0"/>
                <a:ea typeface="Roboto" panose="02000000000000000000" pitchFamily="2" charset="0"/>
              </a:rPr>
              <a:t>System Construction</a:t>
            </a:r>
          </a:p>
          <a:p>
            <a:pPr>
              <a:defRPr/>
            </a:pPr>
            <a:endParaRPr lang="en-US" sz="1600" b="1" dirty="0">
              <a:solidFill>
                <a:schemeClr val="bg1">
                  <a:lumMod val="65000"/>
                </a:schemeClr>
              </a:solidFill>
              <a:latin typeface="Roboto" panose="02000000000000000000" pitchFamily="2" charset="0"/>
              <a:ea typeface="Roboto" panose="02000000000000000000" pitchFamily="2" charset="0"/>
            </a:endParaRPr>
          </a:p>
          <a:p>
            <a:pPr>
              <a:lnSpc>
                <a:spcPct val="150000"/>
              </a:lnSpc>
              <a:defRPr/>
            </a:pPr>
            <a:r>
              <a:rPr lang="ko-KR" altLang="en-US" dirty="0">
                <a:latin typeface="Roboto" panose="02000000000000000000" pitchFamily="2" charset="0"/>
                <a:ea typeface="Roboto" panose="02000000000000000000" pitchFamily="2" charset="0"/>
              </a:rPr>
              <a:t>운영체제 </a:t>
            </a:r>
            <a:r>
              <a:rPr lang="en-US" altLang="ko-KR" dirty="0">
                <a:latin typeface="Roboto" panose="02000000000000000000" pitchFamily="2" charset="0"/>
                <a:ea typeface="Roboto" panose="02000000000000000000" pitchFamily="2" charset="0"/>
              </a:rPr>
              <a:t>	      : Windows</a:t>
            </a:r>
            <a:r>
              <a:rPr lang="ko-KR" altLang="en-US" dirty="0">
                <a:latin typeface="Roboto" panose="02000000000000000000" pitchFamily="2" charset="0"/>
                <a:ea typeface="Roboto" panose="02000000000000000000" pitchFamily="2" charset="0"/>
              </a:rPr>
              <a:t> </a:t>
            </a:r>
            <a:r>
              <a:rPr lang="en-US" altLang="ko-KR" dirty="0">
                <a:latin typeface="Roboto" panose="02000000000000000000" pitchFamily="2" charset="0"/>
                <a:ea typeface="Roboto" panose="02000000000000000000" pitchFamily="2" charset="0"/>
              </a:rPr>
              <a:t>10 Home</a:t>
            </a:r>
          </a:p>
          <a:p>
            <a:pPr>
              <a:lnSpc>
                <a:spcPct val="150000"/>
              </a:lnSpc>
              <a:defRPr/>
            </a:pPr>
            <a:r>
              <a:rPr lang="ko-KR" altLang="en-US" dirty="0">
                <a:latin typeface="Roboto" panose="02000000000000000000" pitchFamily="2" charset="0"/>
                <a:ea typeface="Roboto" panose="02000000000000000000" pitchFamily="2" charset="0"/>
              </a:rPr>
              <a:t>데이터베이스      </a:t>
            </a:r>
            <a:r>
              <a:rPr lang="en-US" altLang="ko-KR" dirty="0">
                <a:latin typeface="Roboto" panose="02000000000000000000" pitchFamily="2" charset="0"/>
                <a:ea typeface="Roboto" panose="02000000000000000000" pitchFamily="2" charset="0"/>
              </a:rPr>
              <a:t>: Oracle 11g</a:t>
            </a:r>
          </a:p>
          <a:p>
            <a:pPr>
              <a:lnSpc>
                <a:spcPct val="150000"/>
              </a:lnSpc>
              <a:defRPr/>
            </a:pPr>
            <a:r>
              <a:rPr lang="ko-KR" altLang="en-US" dirty="0">
                <a:latin typeface="Roboto" panose="02000000000000000000" pitchFamily="2" charset="0"/>
                <a:ea typeface="Roboto" panose="02000000000000000000" pitchFamily="2" charset="0"/>
              </a:rPr>
              <a:t>서버</a:t>
            </a:r>
            <a:r>
              <a:rPr lang="en-US" altLang="ko-KR" dirty="0">
                <a:latin typeface="Roboto" panose="02000000000000000000" pitchFamily="2" charset="0"/>
                <a:ea typeface="Roboto" panose="02000000000000000000" pitchFamily="2" charset="0"/>
              </a:rPr>
              <a:t>		</a:t>
            </a:r>
            <a:r>
              <a:rPr lang="ko-KR" altLang="en-US" dirty="0">
                <a:latin typeface="Roboto" panose="02000000000000000000" pitchFamily="2" charset="0"/>
                <a:ea typeface="Roboto" panose="02000000000000000000" pitchFamily="2" charset="0"/>
              </a:rPr>
              <a:t>      </a:t>
            </a:r>
            <a:r>
              <a:rPr lang="en-US" altLang="ko-KR" dirty="0">
                <a:latin typeface="Roboto" panose="02000000000000000000" pitchFamily="2" charset="0"/>
                <a:ea typeface="Roboto" panose="02000000000000000000" pitchFamily="2" charset="0"/>
              </a:rPr>
              <a:t>: Apache Tomcat 8.5 </a:t>
            </a:r>
          </a:p>
          <a:p>
            <a:pPr>
              <a:lnSpc>
                <a:spcPct val="150000"/>
              </a:lnSpc>
              <a:defRPr/>
            </a:pPr>
            <a:r>
              <a:rPr lang="ko-KR" altLang="en-US" dirty="0">
                <a:latin typeface="Roboto" panose="02000000000000000000" pitchFamily="2" charset="0"/>
                <a:ea typeface="Roboto" panose="02000000000000000000" pitchFamily="2" charset="0"/>
              </a:rPr>
              <a:t>개발언어</a:t>
            </a:r>
            <a:r>
              <a:rPr lang="en-US" altLang="ko-KR" dirty="0">
                <a:latin typeface="Roboto" panose="02000000000000000000" pitchFamily="2" charset="0"/>
                <a:ea typeface="Roboto" panose="02000000000000000000" pitchFamily="2" charset="0"/>
              </a:rPr>
              <a:t>	      : Java / JSP / Servlet  / JavaScript / SQL</a:t>
            </a:r>
          </a:p>
          <a:p>
            <a:pPr>
              <a:lnSpc>
                <a:spcPct val="150000"/>
              </a:lnSpc>
              <a:defRPr/>
            </a:pPr>
            <a:r>
              <a:rPr lang="ko-KR" altLang="en-US" dirty="0" err="1">
                <a:latin typeface="Roboto" panose="02000000000000000000" pitchFamily="2" charset="0"/>
                <a:ea typeface="Roboto" panose="02000000000000000000" pitchFamily="2" charset="0"/>
              </a:rPr>
              <a:t>통합환경툴</a:t>
            </a:r>
            <a:r>
              <a:rPr lang="en-US" altLang="ko-KR" dirty="0">
                <a:latin typeface="Roboto" panose="02000000000000000000" pitchFamily="2" charset="0"/>
                <a:ea typeface="Roboto" panose="02000000000000000000" pitchFamily="2" charset="0"/>
              </a:rPr>
              <a:t>(IDE)</a:t>
            </a:r>
            <a:r>
              <a:rPr lang="ko-KR" altLang="en-US" dirty="0">
                <a:latin typeface="Roboto" panose="02000000000000000000" pitchFamily="2" charset="0"/>
                <a:ea typeface="Roboto" panose="02000000000000000000" pitchFamily="2" charset="0"/>
              </a:rPr>
              <a:t> </a:t>
            </a:r>
            <a:r>
              <a:rPr lang="en-US" altLang="ko-KR" dirty="0">
                <a:latin typeface="Roboto" panose="02000000000000000000" pitchFamily="2" charset="0"/>
                <a:ea typeface="Roboto" panose="02000000000000000000" pitchFamily="2" charset="0"/>
              </a:rPr>
              <a:t>: Eclipse</a:t>
            </a:r>
          </a:p>
          <a:p>
            <a:pPr>
              <a:lnSpc>
                <a:spcPct val="150000"/>
              </a:lnSpc>
              <a:defRPr/>
            </a:pPr>
            <a:r>
              <a:rPr lang="ko-KR" altLang="en-US" dirty="0">
                <a:latin typeface="Roboto" panose="02000000000000000000" pitchFamily="2" charset="0"/>
                <a:ea typeface="Roboto" panose="02000000000000000000" pitchFamily="2" charset="0"/>
              </a:rPr>
              <a:t>테스트 브라우저 </a:t>
            </a:r>
            <a:r>
              <a:rPr lang="en-US" altLang="ko-KR" dirty="0">
                <a:latin typeface="Roboto" panose="02000000000000000000" pitchFamily="2" charset="0"/>
                <a:ea typeface="Roboto" panose="02000000000000000000" pitchFamily="2" charset="0"/>
              </a:rPr>
              <a:t>: Chrome</a:t>
            </a:r>
          </a:p>
        </p:txBody>
      </p:sp>
      <p:grpSp>
        <p:nvGrpSpPr>
          <p:cNvPr id="1024" name="그룹 1023">
            <a:extLst>
              <a:ext uri="{FF2B5EF4-FFF2-40B4-BE49-F238E27FC236}">
                <a16:creationId xmlns:a16="http://schemas.microsoft.com/office/drawing/2014/main" id="{D4164900-C08B-474B-BF0A-DC90B98FB3F1}"/>
              </a:ext>
            </a:extLst>
          </p:cNvPr>
          <p:cNvGrpSpPr/>
          <p:nvPr/>
        </p:nvGrpSpPr>
        <p:grpSpPr>
          <a:xfrm>
            <a:off x="5747610" y="5190516"/>
            <a:ext cx="5940292" cy="66530"/>
            <a:chOff x="7103285" y="4982955"/>
            <a:chExt cx="2707295" cy="39056"/>
          </a:xfrm>
        </p:grpSpPr>
        <p:sp>
          <p:nvSpPr>
            <p:cNvPr id="146" name="Rectangle 62">
              <a:extLst>
                <a:ext uri="{FF2B5EF4-FFF2-40B4-BE49-F238E27FC236}">
                  <a16:creationId xmlns:a16="http://schemas.microsoft.com/office/drawing/2014/main" id="{9A552359-384E-4EA5-83CF-8184F2AB887E}"/>
                </a:ext>
              </a:extLst>
            </p:cNvPr>
            <p:cNvSpPr/>
            <p:nvPr/>
          </p:nvSpPr>
          <p:spPr>
            <a:xfrm>
              <a:off x="7103285" y="4982955"/>
              <a:ext cx="540000" cy="378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latin typeface="Roboto" panose="02000000000000000000" pitchFamily="2" charset="0"/>
                <a:ea typeface="Roboto" panose="02000000000000000000" pitchFamily="2" charset="0"/>
                <a:cs typeface="Helvetica Neue"/>
              </a:endParaRPr>
            </a:p>
          </p:txBody>
        </p:sp>
        <p:sp>
          <p:nvSpPr>
            <p:cNvPr id="147" name="Rectangle 63">
              <a:extLst>
                <a:ext uri="{FF2B5EF4-FFF2-40B4-BE49-F238E27FC236}">
                  <a16:creationId xmlns:a16="http://schemas.microsoft.com/office/drawing/2014/main" id="{A602809B-6C0B-4CE5-98AF-2C6BF89605D0}"/>
                </a:ext>
              </a:extLst>
            </p:cNvPr>
            <p:cNvSpPr/>
            <p:nvPr/>
          </p:nvSpPr>
          <p:spPr>
            <a:xfrm>
              <a:off x="7651927" y="4982955"/>
              <a:ext cx="540000" cy="378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latin typeface="Roboto" panose="02000000000000000000" pitchFamily="2" charset="0"/>
                <a:ea typeface="Roboto" panose="02000000000000000000" pitchFamily="2" charset="0"/>
                <a:cs typeface="Helvetica Neue"/>
              </a:endParaRPr>
            </a:p>
          </p:txBody>
        </p:sp>
        <p:sp>
          <p:nvSpPr>
            <p:cNvPr id="148" name="Rectangle 64">
              <a:extLst>
                <a:ext uri="{FF2B5EF4-FFF2-40B4-BE49-F238E27FC236}">
                  <a16:creationId xmlns:a16="http://schemas.microsoft.com/office/drawing/2014/main" id="{8363E144-1796-41E7-92B7-D01EB6225105}"/>
                </a:ext>
              </a:extLst>
            </p:cNvPr>
            <p:cNvSpPr/>
            <p:nvPr/>
          </p:nvSpPr>
          <p:spPr>
            <a:xfrm>
              <a:off x="8189680" y="4982955"/>
              <a:ext cx="540000" cy="378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latin typeface="Roboto" panose="02000000000000000000" pitchFamily="2" charset="0"/>
                <a:ea typeface="Roboto" panose="02000000000000000000" pitchFamily="2" charset="0"/>
                <a:cs typeface="Helvetica Neue"/>
              </a:endParaRPr>
            </a:p>
          </p:txBody>
        </p:sp>
        <p:sp>
          <p:nvSpPr>
            <p:cNvPr id="149" name="Rectangle 65">
              <a:extLst>
                <a:ext uri="{FF2B5EF4-FFF2-40B4-BE49-F238E27FC236}">
                  <a16:creationId xmlns:a16="http://schemas.microsoft.com/office/drawing/2014/main" id="{31EB1C8B-B990-41A6-BBFC-4F405602E3BA}"/>
                </a:ext>
              </a:extLst>
            </p:cNvPr>
            <p:cNvSpPr/>
            <p:nvPr/>
          </p:nvSpPr>
          <p:spPr>
            <a:xfrm>
              <a:off x="8727433" y="4982955"/>
              <a:ext cx="540000" cy="378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latin typeface="Roboto" panose="02000000000000000000" pitchFamily="2" charset="0"/>
                <a:ea typeface="Roboto" panose="02000000000000000000" pitchFamily="2" charset="0"/>
                <a:cs typeface="Helvetica Neue"/>
              </a:endParaRPr>
            </a:p>
          </p:txBody>
        </p:sp>
        <p:sp>
          <p:nvSpPr>
            <p:cNvPr id="150" name="Rectangle 66">
              <a:extLst>
                <a:ext uri="{FF2B5EF4-FFF2-40B4-BE49-F238E27FC236}">
                  <a16:creationId xmlns:a16="http://schemas.microsoft.com/office/drawing/2014/main" id="{97D75539-3013-403B-87A5-8E863291DC8E}"/>
                </a:ext>
              </a:extLst>
            </p:cNvPr>
            <p:cNvSpPr/>
            <p:nvPr/>
          </p:nvSpPr>
          <p:spPr>
            <a:xfrm>
              <a:off x="9270580" y="4984211"/>
              <a:ext cx="540000" cy="378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latin typeface="Roboto" panose="02000000000000000000" pitchFamily="2" charset="0"/>
                <a:ea typeface="Roboto" panose="02000000000000000000" pitchFamily="2" charset="0"/>
                <a:cs typeface="Helvetica Neue"/>
              </a:endParaRPr>
            </a:p>
          </p:txBody>
        </p:sp>
      </p:grpSp>
      <p:pic>
        <p:nvPicPr>
          <p:cNvPr id="171" name="그림 170">
            <a:extLst>
              <a:ext uri="{FF2B5EF4-FFF2-40B4-BE49-F238E27FC236}">
                <a16:creationId xmlns:a16="http://schemas.microsoft.com/office/drawing/2014/main" id="{C14F0D17-FB31-484B-9FC1-8CDB6997F436}"/>
              </a:ext>
            </a:extLst>
          </p:cNvPr>
          <p:cNvPicPr>
            <a:picLocks noChangeAspect="1"/>
          </p:cNvPicPr>
          <p:nvPr/>
        </p:nvPicPr>
        <p:blipFill>
          <a:blip r:embed="rId3"/>
          <a:stretch>
            <a:fillRect/>
          </a:stretch>
        </p:blipFill>
        <p:spPr>
          <a:xfrm>
            <a:off x="815866" y="1842979"/>
            <a:ext cx="4789488" cy="3543789"/>
          </a:xfrm>
          <a:prstGeom prst="rect">
            <a:avLst/>
          </a:prstGeom>
        </p:spPr>
      </p:pic>
      <p:sp>
        <p:nvSpPr>
          <p:cNvPr id="20" name="TextBox 19">
            <a:extLst>
              <a:ext uri="{FF2B5EF4-FFF2-40B4-BE49-F238E27FC236}">
                <a16:creationId xmlns:a16="http://schemas.microsoft.com/office/drawing/2014/main" id="{5521DF9A-583E-490A-9455-920F269ED820}"/>
              </a:ext>
            </a:extLst>
          </p:cNvPr>
          <p:cNvSpPr txBox="1"/>
          <p:nvPr/>
        </p:nvSpPr>
        <p:spPr>
          <a:xfrm>
            <a:off x="5376333" y="79445"/>
            <a:ext cx="6410199" cy="769441"/>
          </a:xfrm>
          <a:prstGeom prst="rect">
            <a:avLst/>
          </a:prstGeom>
          <a:noFill/>
        </p:spPr>
        <p:txBody>
          <a:bodyPr wrap="square" rtlCol="0">
            <a:spAutoFit/>
          </a:bodyPr>
          <a:lstStyle/>
          <a:p>
            <a:pPr algn="r"/>
            <a:r>
              <a:rPr lang="ko-KR" altLang="en-US" sz="2000" dirty="0">
                <a:solidFill>
                  <a:schemeClr val="tx1">
                    <a:lumMod val="50000"/>
                    <a:lumOff val="50000"/>
                  </a:schemeClr>
                </a:solidFill>
              </a:rPr>
              <a:t>조원소개  </a:t>
            </a:r>
            <a:r>
              <a:rPr lang="en-US" altLang="ko-KR" sz="2000" dirty="0">
                <a:solidFill>
                  <a:schemeClr val="tx1">
                    <a:lumMod val="50000"/>
                    <a:lumOff val="50000"/>
                  </a:schemeClr>
                </a:solidFill>
              </a:rPr>
              <a:t>/  </a:t>
            </a:r>
            <a:r>
              <a:rPr lang="ko-KR" altLang="en-US" sz="2000" dirty="0">
                <a:solidFill>
                  <a:schemeClr val="tx1">
                    <a:lumMod val="50000"/>
                    <a:lumOff val="50000"/>
                  </a:schemeClr>
                </a:solidFill>
              </a:rPr>
              <a:t>주제선정  </a:t>
            </a:r>
            <a:r>
              <a:rPr lang="en-US" altLang="ko-KR" sz="2000" dirty="0">
                <a:solidFill>
                  <a:schemeClr val="tx1">
                    <a:lumMod val="50000"/>
                    <a:lumOff val="50000"/>
                  </a:schemeClr>
                </a:solidFill>
              </a:rPr>
              <a:t>/  </a:t>
            </a:r>
            <a:r>
              <a:rPr lang="ko-KR" altLang="en-US" sz="2000" b="1" dirty="0">
                <a:solidFill>
                  <a:srgbClr val="006898"/>
                </a:solidFill>
              </a:rPr>
              <a:t>적용기술</a:t>
            </a:r>
            <a:r>
              <a:rPr lang="ko-KR" altLang="en-US" sz="2000" dirty="0">
                <a:solidFill>
                  <a:schemeClr val="tx1">
                    <a:lumMod val="50000"/>
                    <a:lumOff val="50000"/>
                  </a:schemeClr>
                </a:solidFill>
              </a:rPr>
              <a:t>  </a:t>
            </a:r>
            <a:r>
              <a:rPr lang="en-US" altLang="ko-KR" sz="2000" dirty="0">
                <a:solidFill>
                  <a:schemeClr val="tx1">
                    <a:lumMod val="50000"/>
                    <a:lumOff val="50000"/>
                  </a:schemeClr>
                </a:solidFill>
              </a:rPr>
              <a:t>/  </a:t>
            </a:r>
            <a:r>
              <a:rPr lang="ko-KR" altLang="en-US" sz="2000" dirty="0">
                <a:solidFill>
                  <a:schemeClr val="bg2">
                    <a:lumMod val="50000"/>
                  </a:schemeClr>
                </a:solidFill>
              </a:rPr>
              <a:t>시연</a:t>
            </a:r>
            <a:r>
              <a:rPr lang="ko-KR" altLang="en-US" sz="2000" b="1" dirty="0">
                <a:solidFill>
                  <a:schemeClr val="accent4"/>
                </a:solidFill>
              </a:rPr>
              <a:t> </a:t>
            </a:r>
            <a:r>
              <a:rPr lang="en-US" altLang="ko-KR" sz="2000" dirty="0">
                <a:solidFill>
                  <a:schemeClr val="tx1">
                    <a:lumMod val="50000"/>
                    <a:lumOff val="50000"/>
                  </a:schemeClr>
                </a:solidFill>
              </a:rPr>
              <a:t>/ </a:t>
            </a:r>
            <a:r>
              <a:rPr lang="en-US" altLang="ko-KR" sz="2400" dirty="0">
                <a:solidFill>
                  <a:schemeClr val="bg2">
                    <a:lumMod val="50000"/>
                  </a:schemeClr>
                </a:solidFill>
                <a:latin typeface="Calibri (본문)"/>
              </a:rPr>
              <a:t>AS-IS,TO-BE</a:t>
            </a:r>
            <a:endParaRPr lang="en-US" altLang="id-ID" sz="2400" dirty="0">
              <a:solidFill>
                <a:schemeClr val="bg2">
                  <a:lumMod val="50000"/>
                </a:schemeClr>
              </a:solidFill>
              <a:latin typeface="Calibri (본문)"/>
              <a:ea typeface="Roboto" panose="02000000000000000000" pitchFamily="2" charset="0"/>
            </a:endParaRPr>
          </a:p>
          <a:p>
            <a:pPr algn="r"/>
            <a:endParaRPr lang="ko-KR" altLang="en-US" sz="2000" b="1" dirty="0">
              <a:solidFill>
                <a:schemeClr val="accent4"/>
              </a:solidFill>
            </a:endParaRPr>
          </a:p>
        </p:txBody>
      </p:sp>
    </p:spTree>
    <p:extLst>
      <p:ext uri="{BB962C8B-B14F-4D97-AF65-F5344CB8AC3E}">
        <p14:creationId xmlns:p14="http://schemas.microsoft.com/office/powerpoint/2010/main" val="535243324"/>
      </p:ext>
    </p:extLst>
  </p:cSld>
  <p:clrMapOvr>
    <a:masterClrMapping/>
  </p:clrMapOvr>
</p:sld>
</file>

<file path=ppt/theme/theme1.xml><?xml version="1.0" encoding="utf-8"?>
<a:theme xmlns:a="http://schemas.openxmlformats.org/drawingml/2006/main" name="Office Theme">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1260</TotalTime>
  <Words>705</Words>
  <Application>Microsoft Office PowerPoint</Application>
  <PresentationFormat>와이드스크린</PresentationFormat>
  <Paragraphs>224</Paragraphs>
  <Slides>21</Slides>
  <Notes>1</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21</vt:i4>
      </vt:variant>
    </vt:vector>
  </HeadingPairs>
  <TitlesOfParts>
    <vt:vector size="31" baseType="lpstr">
      <vt:lpstr>Calibri (본문)</vt:lpstr>
      <vt:lpstr>Calibri Light (제목)</vt:lpstr>
      <vt:lpstr>FontAwesome</vt:lpstr>
      <vt:lpstr>Roboto</vt:lpstr>
      <vt:lpstr>맑은 고딕</vt:lpstr>
      <vt:lpstr>Arial</vt:lpstr>
      <vt:lpstr>Calibri</vt:lpstr>
      <vt:lpstr>Calibri Light</vt:lpstr>
      <vt:lpstr>Wingdings</vt:lpstr>
      <vt:lpstr>Office Theme</vt:lpstr>
      <vt:lpstr>빅데이터 개발자 양성과정</vt:lpstr>
      <vt:lpstr>PowerPoint 프레젠테이션</vt:lpstr>
      <vt:lpstr>PowerPoint 프레젠테이션</vt:lpstr>
      <vt:lpstr>PowerPoint 프레젠테이션</vt:lpstr>
      <vt:lpstr>PowerPoint 프레젠테이션</vt:lpstr>
      <vt:lpstr>프로젝트 선정 &amp; 요구사항 정의서 </vt:lpstr>
      <vt:lpstr>SWOT ( 벤치마킹 )</vt:lpstr>
      <vt:lpstr>PowerPoint 프레젠테이션</vt:lpstr>
      <vt:lpstr>개발 환경</vt:lpstr>
      <vt:lpstr>PowerPoint 프레젠테이션</vt:lpstr>
      <vt:lpstr>시스템 구성도</vt:lpstr>
      <vt:lpstr>PowerPoint 프레젠테이션</vt:lpstr>
      <vt:lpstr>PowerPoint 프레젠테이션</vt:lpstr>
      <vt:lpstr>&lt; 메인화면 &gt;</vt:lpstr>
      <vt:lpstr>PowerPoint 프레젠테이션</vt:lpstr>
      <vt:lpstr>PowerPoint 프레젠테이션</vt:lpstr>
      <vt:lpstr>&lt; 필모그래피 페이지&gt;</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yebi1</dc:creator>
  <cp:lastModifiedBy>박 성민</cp:lastModifiedBy>
  <cp:revision>169</cp:revision>
  <dcterms:created xsi:type="dcterms:W3CDTF">2016-01-11T04:43:00Z</dcterms:created>
  <dcterms:modified xsi:type="dcterms:W3CDTF">2019-10-14T08:59:15Z</dcterms:modified>
</cp:coreProperties>
</file>